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17"/>
  </p:notesMasterIdLst>
  <p:sldIdLst>
    <p:sldId id="256" r:id="rId3"/>
    <p:sldId id="257" r:id="rId4"/>
    <p:sldId id="258" r:id="rId5"/>
    <p:sldId id="259" r:id="rId6"/>
    <p:sldId id="260" r:id="rId7"/>
    <p:sldId id="261" r:id="rId8"/>
    <p:sldId id="272" r:id="rId9"/>
    <p:sldId id="263" r:id="rId10"/>
    <p:sldId id="265" r:id="rId11"/>
    <p:sldId id="264" r:id="rId12"/>
    <p:sldId id="273" r:id="rId13"/>
    <p:sldId id="268" r:id="rId14"/>
    <p:sldId id="269" r:id="rId15"/>
    <p:sldId id="270" r:id="rId16"/>
  </p:sldIdLst>
  <p:sldSz cx="9144000" cy="5143500" type="screen16x9"/>
  <p:notesSz cx="6858000" cy="9144000"/>
  <p:embeddedFontLst>
    <p:embeddedFont>
      <p:font typeface="Helvetica Neue" panose="02000503000000020004" pitchFamily="2" charset="0"/>
      <p:regular r:id="rId18"/>
      <p:bold r:id="rId19"/>
      <p:italic r:id="rId20"/>
      <p:boldItalic r:id="rId21"/>
    </p:embeddedFont>
    <p:embeddedFont>
      <p:font typeface="Lora" pitchFamily="2" charset="77"/>
      <p:regular r:id="rId22"/>
      <p:bold r:id="rId23"/>
      <p:italic r:id="rId24"/>
      <p:boldItalic r:id="rId25"/>
    </p:embeddedFont>
    <p:embeddedFont>
      <p:font typeface="Lora Medium" pitchFamily="2" charset="77"/>
      <p:regular r:id="rId26"/>
      <p:bold r:id="rId27"/>
      <p:italic r:id="rId28"/>
      <p:boldItalic r:id="rId29"/>
    </p:embeddedFont>
    <p:embeddedFont>
      <p:font typeface="Lora SemiBold" pitchFamily="2" charset="77"/>
      <p:regular r:id="rId30"/>
      <p:bold r:id="rId31"/>
      <p:italic r:id="rId32"/>
      <p:boldItalic r:id="rId33"/>
    </p:embeddedFont>
    <p:embeddedFont>
      <p:font typeface="Montserrat" pitchFamily="2" charset="77"/>
      <p:regular r:id="rId34"/>
      <p:bold r:id="rId35"/>
      <p:italic r:id="rId36"/>
      <p:boldItalic r:id="rId37"/>
    </p:embeddedFont>
    <p:embeddedFont>
      <p:font typeface="Montserrat Medium" panose="00000600000000000000" pitchFamily="2" charset="77"/>
      <p:regular r:id="rId38"/>
      <p:bold r:id="rId39"/>
      <p:italic r:id="rId40"/>
      <p:boldItalic r:id="rId41"/>
    </p:embeddedFont>
    <p:embeddedFont>
      <p:font typeface="Poppins" pitchFamily="2" charset="77"/>
      <p:regular r:id="rId42"/>
      <p:bold r:id="rId43"/>
      <p:italic r:id="rId44"/>
      <p:boldItalic r:id="rId45"/>
    </p:embeddedFont>
    <p:embeddedFont>
      <p:font typeface="Poppins Medium" panose="00000600000000000000" pitchFamily="2" charset="77"/>
      <p:regular r:id="rId46"/>
      <p:bold r:id="rId47"/>
      <p:italic r:id="rId48"/>
      <p:boldItalic r:id="rId49"/>
    </p:embeddedFont>
    <p:embeddedFont>
      <p:font typeface="Poppins SemiBold" panose="00000700000000000000"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8"/>
    <p:restoredTop sz="94620"/>
  </p:normalViewPr>
  <p:slideViewPr>
    <p:cSldViewPr snapToGrid="0">
      <p:cViewPr varScale="1">
        <p:scale>
          <a:sx n="105" d="100"/>
          <a:sy n="105" d="100"/>
        </p:scale>
        <p:origin x="208" y="608"/>
      </p:cViewPr>
      <p:guideLst>
        <p:guide orient="horz" pos="1620"/>
        <p:guide pos="2880"/>
      </p:guideLst>
    </p:cSldViewPr>
  </p:slideViewPr>
  <p:outlineViewPr>
    <p:cViewPr>
      <p:scale>
        <a:sx n="33" d="100"/>
        <a:sy n="33" d="100"/>
      </p:scale>
      <p:origin x="0" y="-71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font" Target="fonts/font36.fntdata"/><Relationship Id="rId5" Type="http://schemas.openxmlformats.org/officeDocument/2006/relationships/slide" Target="slides/slide3.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7fef08c60c_1_0:notes"/>
          <p:cNvSpPr>
            <a:spLocks noGrp="1" noRot="1" noChangeAspect="1"/>
          </p:cNvSpPr>
          <p:nvPr>
            <p:ph type="sldImg" idx="2"/>
          </p:nvPr>
        </p:nvSpPr>
        <p:spPr>
          <a:xfrm>
            <a:off x="381395" y="685800"/>
            <a:ext cx="6095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7fef08c60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749fcfd9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749fcfd9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a:extLst>
            <a:ext uri="{FF2B5EF4-FFF2-40B4-BE49-F238E27FC236}">
              <a16:creationId xmlns:a16="http://schemas.microsoft.com/office/drawing/2014/main" id="{BC2ADA29-5B83-9B5E-C492-B6036DD2D354}"/>
            </a:ext>
          </a:extLst>
        </p:cNvPr>
        <p:cNvGrpSpPr/>
        <p:nvPr/>
      </p:nvGrpSpPr>
      <p:grpSpPr>
        <a:xfrm>
          <a:off x="0" y="0"/>
          <a:ext cx="0" cy="0"/>
          <a:chOff x="0" y="0"/>
          <a:chExt cx="0" cy="0"/>
        </a:xfrm>
      </p:grpSpPr>
      <p:sp>
        <p:nvSpPr>
          <p:cNvPr id="472" name="Google Shape;472;g363debc7472_0_1843:notes">
            <a:extLst>
              <a:ext uri="{FF2B5EF4-FFF2-40B4-BE49-F238E27FC236}">
                <a16:creationId xmlns:a16="http://schemas.microsoft.com/office/drawing/2014/main" id="{32E4F576-7C90-2073-C30C-F673B402CE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63debc7472_0_1843:notes">
            <a:extLst>
              <a:ext uri="{FF2B5EF4-FFF2-40B4-BE49-F238E27FC236}">
                <a16:creationId xmlns:a16="http://schemas.microsoft.com/office/drawing/2014/main" id="{D67EF385-9C3F-31F5-2B66-FEB4EDBF0F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736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8c2a25d26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8c2a25d26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63d73e4db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63d73e4db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edbbcd236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edbbcd236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7883d59e1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7883d59e1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7b2ba897a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7b2ba897a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Anthropic is </a:t>
            </a:r>
            <a:r>
              <a:rPr lang="en-GB" dirty="0"/>
              <a:t>an AI research company that develops AI systems like the large language model Claude and there mission is </a:t>
            </a:r>
            <a:r>
              <a:rPr lang="en-GB" sz="1100" b="0" i="0" u="none" strike="noStrike" cap="none" dirty="0">
                <a:solidFill>
                  <a:srgbClr val="000000"/>
                </a:solidFill>
                <a:effectLst/>
                <a:latin typeface="Arial"/>
                <a:ea typeface="Arial"/>
                <a:cs typeface="Arial"/>
                <a:sym typeface="Arial"/>
              </a:rPr>
              <a:t>to build AI that is reliable, interpretable, and beneficial to humanity.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63f0037d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63f0037df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They want to build an AI that can help people think not just an assistant.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7b2ba897ad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7b2ba897ad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That’s why they built Claude which can provides the cognitive power to take on harder problems.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63d73e4db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63d73e4db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Claude Builder Club at the University of Cambridge, we’re going to give opportunities for students to learn and build something with Claude. (Explain benefits, events)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8afeafc7c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8afeafc7c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63d73e4db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63d73e4db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63debc7472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63debc7472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1: Title and body ">
  <p:cSld name="TITLE_AND_BODY_3">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455775" y="457206"/>
            <a:ext cx="68319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2"/>
          <p:cNvSpPr txBox="1">
            <a:spLocks noGrp="1"/>
          </p:cNvSpPr>
          <p:nvPr>
            <p:ph type="body" idx="1"/>
          </p:nvPr>
        </p:nvSpPr>
        <p:spPr>
          <a:xfrm>
            <a:off x="455775" y="1371605"/>
            <a:ext cx="6831900" cy="2973000"/>
          </a:xfrm>
          <a:prstGeom prst="rect">
            <a:avLst/>
          </a:prstGeom>
        </p:spPr>
        <p:txBody>
          <a:bodyPr spcFirstLastPara="1" wrap="square" lIns="0" tIns="0" rIns="0" bIns="0" anchor="t" anchorCtr="0">
            <a:noAutofit/>
          </a:bodyPr>
          <a:lstStyle>
            <a:lvl1pPr marL="457200" lvl="0" indent="-317500">
              <a:lnSpc>
                <a:spcPct val="115000"/>
              </a:lnSpc>
              <a:spcBef>
                <a:spcPts val="0"/>
              </a:spcBef>
              <a:spcAft>
                <a:spcPts val="0"/>
              </a:spcAft>
              <a:buSzPts val="1400"/>
              <a:buFont typeface="Lora"/>
              <a:buChar char="●"/>
              <a:defRPr>
                <a:solidFill>
                  <a:schemeClr val="dk1"/>
                </a:solidFill>
                <a:latin typeface="Lora"/>
                <a:ea typeface="Lora"/>
                <a:cs typeface="Lora"/>
                <a:sym typeface="Lora"/>
              </a:defRPr>
            </a:lvl1pPr>
            <a:lvl2pPr marL="914400" lvl="1" indent="-304800">
              <a:lnSpc>
                <a:spcPct val="115000"/>
              </a:lnSpc>
              <a:spcBef>
                <a:spcPts val="1000"/>
              </a:spcBef>
              <a:spcAft>
                <a:spcPts val="0"/>
              </a:spcAft>
              <a:buSzPts val="1200"/>
              <a:buFont typeface="Lora"/>
              <a:buChar char="○"/>
              <a:defRPr>
                <a:solidFill>
                  <a:schemeClr val="dk1"/>
                </a:solidFill>
                <a:latin typeface="Lora"/>
                <a:ea typeface="Lora"/>
                <a:cs typeface="Lora"/>
                <a:sym typeface="Lora"/>
              </a:defRPr>
            </a:lvl2pPr>
            <a:lvl3pPr marL="1371600" lvl="2"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3pPr>
            <a:lvl4pPr marL="1828800" lvl="3"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4pPr>
            <a:lvl5pPr marL="2286000" lvl="4"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5pPr>
            <a:lvl6pPr marL="2743200" lvl="5"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6pPr>
            <a:lvl7pPr marL="3200400" lvl="6"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7pPr>
            <a:lvl8pPr marL="3657600" lvl="7"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8pPr>
            <a:lvl9pPr marL="4114800" lvl="8" indent="-292100">
              <a:lnSpc>
                <a:spcPct val="115000"/>
              </a:lnSpc>
              <a:spcBef>
                <a:spcPts val="1000"/>
              </a:spcBef>
              <a:spcAft>
                <a:spcPts val="1000"/>
              </a:spcAft>
              <a:buSzPts val="1000"/>
              <a:buFont typeface="Lora"/>
              <a:buChar char="■"/>
              <a:defRPr sz="1000">
                <a:solidFill>
                  <a:schemeClr val="dk1"/>
                </a:solidFill>
                <a:latin typeface="Lora"/>
                <a:ea typeface="Lora"/>
                <a:cs typeface="Lora"/>
                <a:sym typeface="Lora"/>
              </a:defRPr>
            </a:lvl9pPr>
          </a:lstStyle>
          <a:p>
            <a:endParaRPr/>
          </a:p>
        </p:txBody>
      </p:sp>
      <p:sp>
        <p:nvSpPr>
          <p:cNvPr id="23" name="Google Shape;23;p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2: Title, body and background (Clay)">
  <p:cSld name="ONE_COLUMN_TEXT_2_1">
    <p:spTree>
      <p:nvGrpSpPr>
        <p:cNvPr id="1" name="Shape 67"/>
        <p:cNvGrpSpPr/>
        <p:nvPr/>
      </p:nvGrpSpPr>
      <p:grpSpPr>
        <a:xfrm>
          <a:off x="0" y="0"/>
          <a:ext cx="0" cy="0"/>
          <a:chOff x="0" y="0"/>
          <a:chExt cx="0" cy="0"/>
        </a:xfrm>
      </p:grpSpPr>
      <p:sp>
        <p:nvSpPr>
          <p:cNvPr id="68" name="Google Shape;68;p11"/>
          <p:cNvSpPr/>
          <p:nvPr/>
        </p:nvSpPr>
        <p:spPr>
          <a:xfrm>
            <a:off x="3516138" y="0"/>
            <a:ext cx="5628000" cy="51435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69" name="Google Shape;69;p11"/>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0" name="Google Shape;70;p1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chemeClr val="dk1"/>
                </a:solidFill>
                <a:latin typeface="Poppins"/>
                <a:ea typeface="Poppins"/>
                <a:cs typeface="Poppins"/>
                <a:sym typeface="Poppins"/>
              </a:defRPr>
            </a:lvl1pPr>
            <a:lvl2pPr lvl="1" algn="r">
              <a:lnSpc>
                <a:spcPct val="80000"/>
              </a:lnSpc>
              <a:buSzPts val="1000"/>
              <a:buNone/>
              <a:defRPr sz="800">
                <a:solidFill>
                  <a:schemeClr val="dk1"/>
                </a:solidFill>
                <a:latin typeface="Poppins"/>
                <a:ea typeface="Poppins"/>
                <a:cs typeface="Poppins"/>
                <a:sym typeface="Poppins"/>
              </a:defRPr>
            </a:lvl2pPr>
            <a:lvl3pPr lvl="2" algn="r">
              <a:lnSpc>
                <a:spcPct val="80000"/>
              </a:lnSpc>
              <a:buSzPts val="1000"/>
              <a:buNone/>
              <a:defRPr sz="800">
                <a:solidFill>
                  <a:schemeClr val="dk1"/>
                </a:solidFill>
                <a:latin typeface="Poppins"/>
                <a:ea typeface="Poppins"/>
                <a:cs typeface="Poppins"/>
                <a:sym typeface="Poppins"/>
              </a:defRPr>
            </a:lvl3pPr>
            <a:lvl4pPr lvl="3" algn="r">
              <a:lnSpc>
                <a:spcPct val="80000"/>
              </a:lnSpc>
              <a:buSzPts val="1000"/>
              <a:buNone/>
              <a:defRPr sz="800">
                <a:solidFill>
                  <a:schemeClr val="dk1"/>
                </a:solidFill>
                <a:latin typeface="Poppins"/>
                <a:ea typeface="Poppins"/>
                <a:cs typeface="Poppins"/>
                <a:sym typeface="Poppins"/>
              </a:defRPr>
            </a:lvl4pPr>
            <a:lvl5pPr lvl="4" algn="r">
              <a:lnSpc>
                <a:spcPct val="80000"/>
              </a:lnSpc>
              <a:buSzPts val="1000"/>
              <a:buNone/>
              <a:defRPr sz="800">
                <a:solidFill>
                  <a:schemeClr val="dk1"/>
                </a:solidFill>
                <a:latin typeface="Poppins"/>
                <a:ea typeface="Poppins"/>
                <a:cs typeface="Poppins"/>
                <a:sym typeface="Poppins"/>
              </a:defRPr>
            </a:lvl5pPr>
            <a:lvl6pPr lvl="5" algn="r">
              <a:lnSpc>
                <a:spcPct val="80000"/>
              </a:lnSpc>
              <a:buSzPts val="1000"/>
              <a:buNone/>
              <a:defRPr sz="800">
                <a:solidFill>
                  <a:schemeClr val="dk1"/>
                </a:solidFill>
                <a:latin typeface="Poppins"/>
                <a:ea typeface="Poppins"/>
                <a:cs typeface="Poppins"/>
                <a:sym typeface="Poppins"/>
              </a:defRPr>
            </a:lvl6pPr>
            <a:lvl7pPr lvl="6" algn="r">
              <a:lnSpc>
                <a:spcPct val="80000"/>
              </a:lnSpc>
              <a:buSzPts val="1000"/>
              <a:buNone/>
              <a:defRPr sz="800">
                <a:solidFill>
                  <a:schemeClr val="dk1"/>
                </a:solidFill>
                <a:latin typeface="Poppins"/>
                <a:ea typeface="Poppins"/>
                <a:cs typeface="Poppins"/>
                <a:sym typeface="Poppins"/>
              </a:defRPr>
            </a:lvl7pPr>
            <a:lvl8pPr lvl="7" algn="r">
              <a:lnSpc>
                <a:spcPct val="80000"/>
              </a:lnSpc>
              <a:buSzPts val="1000"/>
              <a:buNone/>
              <a:defRPr sz="800">
                <a:solidFill>
                  <a:schemeClr val="dk1"/>
                </a:solidFill>
                <a:latin typeface="Poppins"/>
                <a:ea typeface="Poppins"/>
                <a:cs typeface="Poppins"/>
                <a:sym typeface="Poppins"/>
              </a:defRPr>
            </a:lvl8pPr>
            <a:lvl9pPr lvl="8" algn="r">
              <a:lnSpc>
                <a:spcPct val="80000"/>
              </a:lnSpc>
              <a:buSzPts val="1000"/>
              <a:buNone/>
              <a:defRPr sz="8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1"/>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72" name="Google Shape;72;p11"/>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1: Title, body and background (Oat)">
  <p:cSld name="ONE_COLUMN_TEXT_2_1_1_1_1">
    <p:spTree>
      <p:nvGrpSpPr>
        <p:cNvPr id="1" name="Shape 73"/>
        <p:cNvGrpSpPr/>
        <p:nvPr/>
      </p:nvGrpSpPr>
      <p:grpSpPr>
        <a:xfrm>
          <a:off x="0" y="0"/>
          <a:ext cx="0" cy="0"/>
          <a:chOff x="0" y="0"/>
          <a:chExt cx="0" cy="0"/>
        </a:xfrm>
      </p:grpSpPr>
      <p:sp>
        <p:nvSpPr>
          <p:cNvPr id="74" name="Google Shape;74;p12"/>
          <p:cNvSpPr/>
          <p:nvPr/>
        </p:nvSpPr>
        <p:spPr>
          <a:xfrm>
            <a:off x="3516138" y="0"/>
            <a:ext cx="5628000" cy="51435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6" name="Google Shape;76;p1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2"/>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78" name="Google Shape;78;p12"/>
          <p:cNvSpPr>
            <a:spLocks noGrp="1"/>
          </p:cNvSpPr>
          <p:nvPr>
            <p:ph type="pic" idx="2"/>
          </p:nvPr>
        </p:nvSpPr>
        <p:spPr>
          <a:xfrm>
            <a:off x="4558788" y="801974"/>
            <a:ext cx="3539700" cy="3539700"/>
          </a:xfrm>
          <a:prstGeom prst="rect">
            <a:avLst/>
          </a:prstGeom>
          <a:noFill/>
          <a:ln>
            <a:no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3: Title, body and hero illustration">
  <p:cSld name="ONE_COLUMN_TEXT_1_2">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455775" y="457206"/>
            <a:ext cx="37089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81" name="Google Shape;81;p13"/>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3"/>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83" name="Google Shape;83;p13"/>
          <p:cNvSpPr>
            <a:spLocks noGrp="1"/>
          </p:cNvSpPr>
          <p:nvPr>
            <p:ph type="pic" idx="2"/>
          </p:nvPr>
        </p:nvSpPr>
        <p:spPr>
          <a:xfrm>
            <a:off x="4806275" y="457197"/>
            <a:ext cx="3887700" cy="3887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5: Title, body and placeholder ">
  <p:cSld name="ONE_COLUMN_TEXT_1_1">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455775" y="457218"/>
            <a:ext cx="40335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86" name="Google Shape;86;p14"/>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4"/>
          <p:cNvSpPr>
            <a:spLocks noGrp="1"/>
          </p:cNvSpPr>
          <p:nvPr>
            <p:ph type="pic" idx="2"/>
          </p:nvPr>
        </p:nvSpPr>
        <p:spPr>
          <a:xfrm>
            <a:off x="4795838" y="457206"/>
            <a:ext cx="3887700" cy="3887700"/>
          </a:xfrm>
          <a:prstGeom prst="roundRect">
            <a:avLst>
              <a:gd name="adj" fmla="val 263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6: Title, body and placeholder ">
  <p:cSld name="ONE_COLUMN_TEXT_1_1_2">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4654113" y="457206"/>
            <a:ext cx="40335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90" name="Google Shape;90;p15"/>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5"/>
          <p:cNvSpPr>
            <a:spLocks noGrp="1"/>
          </p:cNvSpPr>
          <p:nvPr>
            <p:ph type="pic" idx="2"/>
          </p:nvPr>
        </p:nvSpPr>
        <p:spPr>
          <a:xfrm>
            <a:off x="455775" y="457206"/>
            <a:ext cx="3887700" cy="3887700"/>
          </a:xfrm>
          <a:prstGeom prst="roundRect">
            <a:avLst>
              <a:gd name="adj" fmla="val 2630"/>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4: Title, body and placeholder ">
  <p:cSld name="ONE_COLUMN_TEXT_1_1_1">
    <p:spTree>
      <p:nvGrpSpPr>
        <p:cNvPr id="1" name="Shape 92"/>
        <p:cNvGrpSpPr/>
        <p:nvPr/>
      </p:nvGrpSpPr>
      <p:grpSpPr>
        <a:xfrm>
          <a:off x="0" y="0"/>
          <a:ext cx="0" cy="0"/>
          <a:chOff x="0" y="0"/>
          <a:chExt cx="0" cy="0"/>
        </a:xfrm>
      </p:grpSpPr>
      <p:sp>
        <p:nvSpPr>
          <p:cNvPr id="93" name="Google Shape;93;p16"/>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6"/>
          <p:cNvSpPr>
            <a:spLocks noGrp="1"/>
          </p:cNvSpPr>
          <p:nvPr>
            <p:ph type="pic" idx="2"/>
          </p:nvPr>
        </p:nvSpPr>
        <p:spPr>
          <a:xfrm>
            <a:off x="3254975" y="457206"/>
            <a:ext cx="5431800" cy="3887700"/>
          </a:xfrm>
          <a:prstGeom prst="roundRect">
            <a:avLst>
              <a:gd name="adj" fmla="val 2630"/>
            </a:avLst>
          </a:prstGeom>
          <a:noFill/>
          <a:ln>
            <a:noFill/>
          </a:ln>
        </p:spPr>
      </p:sp>
      <p:sp>
        <p:nvSpPr>
          <p:cNvPr id="95" name="Google Shape;95;p16"/>
          <p:cNvSpPr txBox="1">
            <a:spLocks noGrp="1"/>
          </p:cNvSpPr>
          <p:nvPr>
            <p:ph type="title"/>
          </p:nvPr>
        </p:nvSpPr>
        <p:spPr>
          <a:xfrm>
            <a:off x="457200" y="457206"/>
            <a:ext cx="26328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7: Title, body and placeholder ">
  <p:cSld name="ONE_COLUMN_TEXT_1_1_1_1">
    <p:spTree>
      <p:nvGrpSpPr>
        <p:cNvPr id="1" name="Shape 96"/>
        <p:cNvGrpSpPr/>
        <p:nvPr/>
      </p:nvGrpSpPr>
      <p:grpSpPr>
        <a:xfrm>
          <a:off x="0" y="0"/>
          <a:ext cx="0" cy="0"/>
          <a:chOff x="0" y="0"/>
          <a:chExt cx="0" cy="0"/>
        </a:xfrm>
      </p:grpSpPr>
      <p:sp>
        <p:nvSpPr>
          <p:cNvPr id="97" name="Google Shape;97;p17"/>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7"/>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9" name="Google Shape;99;p17"/>
          <p:cNvSpPr>
            <a:spLocks noGrp="1"/>
          </p:cNvSpPr>
          <p:nvPr>
            <p:ph type="pic" idx="2"/>
          </p:nvPr>
        </p:nvSpPr>
        <p:spPr>
          <a:xfrm>
            <a:off x="455775" y="1371605"/>
            <a:ext cx="5432700" cy="2973300"/>
          </a:xfrm>
          <a:prstGeom prst="roundRect">
            <a:avLst>
              <a:gd name="adj" fmla="val 2630"/>
            </a:avLst>
          </a:prstGeom>
          <a:noFill/>
          <a:ln>
            <a:noFill/>
          </a:ln>
        </p:spPr>
      </p:sp>
      <p:sp>
        <p:nvSpPr>
          <p:cNvPr id="100" name="Google Shape;100;p17"/>
          <p:cNvSpPr txBox="1">
            <a:spLocks noGrp="1"/>
          </p:cNvSpPr>
          <p:nvPr>
            <p:ph type="body" idx="1"/>
          </p:nvPr>
        </p:nvSpPr>
        <p:spPr>
          <a:xfrm>
            <a:off x="6053325" y="1371605"/>
            <a:ext cx="2640600" cy="29733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8: Title and two placeholder ">
  <p:cSld name="ONE_COLUMN_TEXT_1_1_1_1_1">
    <p:spTree>
      <p:nvGrpSpPr>
        <p:cNvPr id="1" name="Shape 101"/>
        <p:cNvGrpSpPr/>
        <p:nvPr/>
      </p:nvGrpSpPr>
      <p:grpSpPr>
        <a:xfrm>
          <a:off x="0" y="0"/>
          <a:ext cx="0" cy="0"/>
          <a:chOff x="0" y="0"/>
          <a:chExt cx="0" cy="0"/>
        </a:xfrm>
      </p:grpSpPr>
      <p:sp>
        <p:nvSpPr>
          <p:cNvPr id="102" name="Google Shape;102;p1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8"/>
          <p:cNvSpPr>
            <a:spLocks noGrp="1"/>
          </p:cNvSpPr>
          <p:nvPr>
            <p:ph type="pic" idx="2"/>
          </p:nvPr>
        </p:nvSpPr>
        <p:spPr>
          <a:xfrm>
            <a:off x="455700" y="1371605"/>
            <a:ext cx="8238000" cy="2973300"/>
          </a:xfrm>
          <a:prstGeom prst="roundRect">
            <a:avLst>
              <a:gd name="adj" fmla="val 2630"/>
            </a:avLst>
          </a:prstGeom>
          <a:noFill/>
          <a:ln>
            <a:noFill/>
          </a:ln>
        </p:spPr>
      </p:sp>
      <p:sp>
        <p:nvSpPr>
          <p:cNvPr id="104" name="Google Shape;104;p18"/>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10: Title and two placeholder ">
  <p:cSld name="ONE_COLUMN_TEXT_1_1_1_1_1_1">
    <p:spTree>
      <p:nvGrpSpPr>
        <p:cNvPr id="1" name="Shape 105"/>
        <p:cNvGrpSpPr/>
        <p:nvPr/>
      </p:nvGrpSpPr>
      <p:grpSpPr>
        <a:xfrm>
          <a:off x="0" y="0"/>
          <a:ext cx="0" cy="0"/>
          <a:chOff x="0" y="0"/>
          <a:chExt cx="0" cy="0"/>
        </a:xfrm>
      </p:grpSpPr>
      <p:sp>
        <p:nvSpPr>
          <p:cNvPr id="106" name="Google Shape;106;p1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9"/>
          <p:cNvSpPr>
            <a:spLocks noGrp="1"/>
          </p:cNvSpPr>
          <p:nvPr>
            <p:ph type="pic" idx="2"/>
          </p:nvPr>
        </p:nvSpPr>
        <p:spPr>
          <a:xfrm>
            <a:off x="455700" y="1371601"/>
            <a:ext cx="4033500" cy="2328000"/>
          </a:xfrm>
          <a:prstGeom prst="roundRect">
            <a:avLst>
              <a:gd name="adj" fmla="val 2630"/>
            </a:avLst>
          </a:prstGeom>
          <a:noFill/>
          <a:ln>
            <a:noFill/>
          </a:ln>
        </p:spPr>
      </p:sp>
      <p:sp>
        <p:nvSpPr>
          <p:cNvPr id="108" name="Google Shape;108;p19"/>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09" name="Google Shape;109;p19"/>
          <p:cNvSpPr>
            <a:spLocks noGrp="1"/>
          </p:cNvSpPr>
          <p:nvPr>
            <p:ph type="pic" idx="3"/>
          </p:nvPr>
        </p:nvSpPr>
        <p:spPr>
          <a:xfrm>
            <a:off x="4654113" y="1371601"/>
            <a:ext cx="4039800" cy="2328000"/>
          </a:xfrm>
          <a:prstGeom prst="roundRect">
            <a:avLst>
              <a:gd name="adj" fmla="val 2630"/>
            </a:avLst>
          </a:prstGeom>
          <a:noFill/>
          <a:ln>
            <a:noFill/>
          </a:ln>
        </p:spPr>
      </p:sp>
      <p:sp>
        <p:nvSpPr>
          <p:cNvPr id="110" name="Google Shape;110;p19"/>
          <p:cNvSpPr txBox="1">
            <a:spLocks noGrp="1"/>
          </p:cNvSpPr>
          <p:nvPr>
            <p:ph type="body" idx="1"/>
          </p:nvPr>
        </p:nvSpPr>
        <p:spPr>
          <a:xfrm>
            <a:off x="4661025" y="3833700"/>
            <a:ext cx="40329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11" name="Google Shape;111;p19"/>
          <p:cNvSpPr txBox="1">
            <a:spLocks noGrp="1"/>
          </p:cNvSpPr>
          <p:nvPr>
            <p:ph type="body" idx="4"/>
          </p:nvPr>
        </p:nvSpPr>
        <p:spPr>
          <a:xfrm>
            <a:off x="456075" y="3833700"/>
            <a:ext cx="40329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9: Title and two placeholder ">
  <p:cSld name="ONE_COLUMN_TEXT_1_1_1_1_1_1_1">
    <p:spTree>
      <p:nvGrpSpPr>
        <p:cNvPr id="1" name="Shape 112"/>
        <p:cNvGrpSpPr/>
        <p:nvPr/>
      </p:nvGrpSpPr>
      <p:grpSpPr>
        <a:xfrm>
          <a:off x="0" y="0"/>
          <a:ext cx="0" cy="0"/>
          <a:chOff x="0" y="0"/>
          <a:chExt cx="0" cy="0"/>
        </a:xfrm>
      </p:grpSpPr>
      <p:sp>
        <p:nvSpPr>
          <p:cNvPr id="113" name="Google Shape;113;p20"/>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0"/>
          <p:cNvSpPr>
            <a:spLocks noGrp="1"/>
          </p:cNvSpPr>
          <p:nvPr>
            <p:ph type="pic" idx="2"/>
          </p:nvPr>
        </p:nvSpPr>
        <p:spPr>
          <a:xfrm>
            <a:off x="455700" y="1371605"/>
            <a:ext cx="4033500" cy="2973300"/>
          </a:xfrm>
          <a:prstGeom prst="roundRect">
            <a:avLst>
              <a:gd name="adj" fmla="val 2630"/>
            </a:avLst>
          </a:prstGeom>
          <a:noFill/>
          <a:ln>
            <a:noFill/>
          </a:ln>
        </p:spPr>
      </p:sp>
      <p:sp>
        <p:nvSpPr>
          <p:cNvPr id="115" name="Google Shape;115;p20"/>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16" name="Google Shape;116;p20"/>
          <p:cNvSpPr>
            <a:spLocks noGrp="1"/>
          </p:cNvSpPr>
          <p:nvPr>
            <p:ph type="pic" idx="3"/>
          </p:nvPr>
        </p:nvSpPr>
        <p:spPr>
          <a:xfrm>
            <a:off x="4654113" y="1371605"/>
            <a:ext cx="4039800" cy="2973300"/>
          </a:xfrm>
          <a:prstGeom prst="roundRect">
            <a:avLst>
              <a:gd name="adj" fmla="val 2630"/>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3: Internal instruction">
  <p:cSld name="TITLE_AND_BODY_2">
    <p:bg>
      <p:bgPr>
        <a:solidFill>
          <a:schemeClr val="lt1"/>
        </a:solidFill>
        <a:effectLst/>
      </p:bgPr>
    </p:bg>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5775" y="686800"/>
            <a:ext cx="8238000" cy="544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3"/>
          <p:cNvSpPr/>
          <p:nvPr/>
        </p:nvSpPr>
        <p:spPr>
          <a:xfrm>
            <a:off x="2775" y="0"/>
            <a:ext cx="4576500" cy="457200"/>
          </a:xfrm>
          <a:prstGeom prst="rect">
            <a:avLst/>
          </a:prstGeom>
          <a:solidFill>
            <a:srgbClr val="FFFF00"/>
          </a:solidFill>
          <a:ln>
            <a:noFill/>
          </a:ln>
        </p:spPr>
        <p:txBody>
          <a:bodyPr spcFirstLastPara="1" wrap="square" lIns="457350" tIns="91450" rIns="91450" bIns="91450" anchor="ctr" anchorCtr="0">
            <a:noAutofit/>
          </a:bodyPr>
          <a:lstStyle/>
          <a:p>
            <a:pPr marL="0" lvl="0" indent="0" algn="l" rtl="0">
              <a:spcBef>
                <a:spcPts val="0"/>
              </a:spcBef>
              <a:spcAft>
                <a:spcPts val="0"/>
              </a:spcAft>
              <a:buNone/>
            </a:pPr>
            <a:r>
              <a:rPr lang="en" sz="1200">
                <a:solidFill>
                  <a:schemeClr val="dk1"/>
                </a:solidFill>
                <a:latin typeface="Poppins Medium"/>
                <a:ea typeface="Poppins Medium"/>
                <a:cs typeface="Poppins Medium"/>
                <a:sym typeface="Poppins Medium"/>
              </a:rPr>
              <a:t>INSTRUCTIONAL SLIDE</a:t>
            </a:r>
            <a:endParaRPr sz="1200">
              <a:solidFill>
                <a:schemeClr val="dk1"/>
              </a:solidFill>
              <a:latin typeface="Poppins Medium"/>
              <a:ea typeface="Poppins Medium"/>
              <a:cs typeface="Poppins Medium"/>
              <a:sym typeface="Poppins Medium"/>
            </a:endParaRPr>
          </a:p>
        </p:txBody>
      </p:sp>
      <p:sp>
        <p:nvSpPr>
          <p:cNvPr id="28" name="Google Shape;28;p3"/>
          <p:cNvSpPr txBox="1">
            <a:spLocks noGrp="1"/>
          </p:cNvSpPr>
          <p:nvPr>
            <p:ph type="body" idx="1"/>
          </p:nvPr>
        </p:nvSpPr>
        <p:spPr>
          <a:xfrm>
            <a:off x="455775" y="1371600"/>
            <a:ext cx="82296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29" name="Google Shape;29;p3"/>
          <p:cNvSpPr/>
          <p:nvPr/>
        </p:nvSpPr>
        <p:spPr>
          <a:xfrm>
            <a:off x="4579275" y="0"/>
            <a:ext cx="4576500" cy="457200"/>
          </a:xfrm>
          <a:prstGeom prst="rect">
            <a:avLst/>
          </a:prstGeom>
          <a:solidFill>
            <a:srgbClr val="FFFF00"/>
          </a:solidFill>
          <a:ln>
            <a:noFill/>
          </a:ln>
        </p:spPr>
        <p:txBody>
          <a:bodyPr spcFirstLastPara="1" wrap="square" lIns="91450" tIns="91450" rIns="457350" bIns="91450" anchor="ctr" anchorCtr="0">
            <a:noAutofit/>
          </a:bodyPr>
          <a:lstStyle/>
          <a:p>
            <a:pPr marL="457200" lvl="0" indent="0" algn="r" rtl="0">
              <a:spcBef>
                <a:spcPts val="0"/>
              </a:spcBef>
              <a:spcAft>
                <a:spcPts val="0"/>
              </a:spcAft>
              <a:buNone/>
            </a:pPr>
            <a:endParaRPr sz="1200">
              <a:solidFill>
                <a:schemeClr val="dk1"/>
              </a:solidFill>
              <a:latin typeface="Poppins Medium"/>
              <a:ea typeface="Poppins Medium"/>
              <a:cs typeface="Poppins Medium"/>
              <a:sym typeface="Poppins Medium"/>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11: Title and three placeholder">
  <p:cSld name="ONE_COLUMN_TEXT_1_1_1_1_1_1_1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455700" y="1371600"/>
            <a:ext cx="2634300" cy="2973300"/>
          </a:xfrm>
          <a:prstGeom prst="roundRect">
            <a:avLst>
              <a:gd name="adj" fmla="val 2630"/>
            </a:avLst>
          </a:prstGeom>
          <a:noFill/>
          <a:ln>
            <a:noFill/>
          </a:ln>
        </p:spPr>
      </p:sp>
      <p:sp>
        <p:nvSpPr>
          <p:cNvPr id="120" name="Google Shape;120;p21"/>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21" name="Google Shape;121;p21"/>
          <p:cNvSpPr>
            <a:spLocks noGrp="1"/>
          </p:cNvSpPr>
          <p:nvPr>
            <p:ph type="pic" idx="3"/>
          </p:nvPr>
        </p:nvSpPr>
        <p:spPr>
          <a:xfrm>
            <a:off x="6053325" y="1371600"/>
            <a:ext cx="2640600" cy="2973300"/>
          </a:xfrm>
          <a:prstGeom prst="roundRect">
            <a:avLst>
              <a:gd name="adj" fmla="val 2630"/>
            </a:avLst>
          </a:prstGeom>
          <a:noFill/>
          <a:ln>
            <a:noFill/>
          </a:ln>
        </p:spPr>
      </p:sp>
      <p:sp>
        <p:nvSpPr>
          <p:cNvPr id="122" name="Google Shape;122;p21"/>
          <p:cNvSpPr>
            <a:spLocks noGrp="1"/>
          </p:cNvSpPr>
          <p:nvPr>
            <p:ph type="pic" idx="4"/>
          </p:nvPr>
        </p:nvSpPr>
        <p:spPr>
          <a:xfrm>
            <a:off x="3251438" y="1371600"/>
            <a:ext cx="2640600" cy="2973300"/>
          </a:xfrm>
          <a:prstGeom prst="roundRect">
            <a:avLst>
              <a:gd name="adj" fmla="val 2630"/>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12: Title and three placeholder ">
  <p:cSld name="ONE_COLUMN_TEXT_1_1_1_1_1_1_1_1_1">
    <p:spTree>
      <p:nvGrpSpPr>
        <p:cNvPr id="1" name="Shape 123"/>
        <p:cNvGrpSpPr/>
        <p:nvPr/>
      </p:nvGrpSpPr>
      <p:grpSpPr>
        <a:xfrm>
          <a:off x="0" y="0"/>
          <a:ext cx="0" cy="0"/>
          <a:chOff x="0" y="0"/>
          <a:chExt cx="0" cy="0"/>
        </a:xfrm>
      </p:grpSpPr>
      <p:sp>
        <p:nvSpPr>
          <p:cNvPr id="124" name="Google Shape;124;p2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22"/>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26" name="Google Shape;126;p22"/>
          <p:cNvSpPr txBox="1">
            <a:spLocks noGrp="1"/>
          </p:cNvSpPr>
          <p:nvPr>
            <p:ph type="body" idx="1"/>
          </p:nvPr>
        </p:nvSpPr>
        <p:spPr>
          <a:xfrm>
            <a:off x="456075"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7" name="Google Shape;127;p22"/>
          <p:cNvSpPr txBox="1">
            <a:spLocks noGrp="1"/>
          </p:cNvSpPr>
          <p:nvPr>
            <p:ph type="body" idx="2"/>
          </p:nvPr>
        </p:nvSpPr>
        <p:spPr>
          <a:xfrm>
            <a:off x="3257850"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8" name="Google Shape;128;p22"/>
          <p:cNvSpPr txBox="1">
            <a:spLocks noGrp="1"/>
          </p:cNvSpPr>
          <p:nvPr>
            <p:ph type="body" idx="3"/>
          </p:nvPr>
        </p:nvSpPr>
        <p:spPr>
          <a:xfrm>
            <a:off x="6059625"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9" name="Google Shape;129;p22"/>
          <p:cNvSpPr>
            <a:spLocks noGrp="1"/>
          </p:cNvSpPr>
          <p:nvPr>
            <p:ph type="pic" idx="4"/>
          </p:nvPr>
        </p:nvSpPr>
        <p:spPr>
          <a:xfrm>
            <a:off x="455700" y="1371600"/>
            <a:ext cx="2634300" cy="2328000"/>
          </a:xfrm>
          <a:prstGeom prst="roundRect">
            <a:avLst>
              <a:gd name="adj" fmla="val 2630"/>
            </a:avLst>
          </a:prstGeom>
          <a:noFill/>
          <a:ln>
            <a:noFill/>
          </a:ln>
        </p:spPr>
      </p:sp>
      <p:sp>
        <p:nvSpPr>
          <p:cNvPr id="130" name="Google Shape;130;p22"/>
          <p:cNvSpPr>
            <a:spLocks noGrp="1"/>
          </p:cNvSpPr>
          <p:nvPr>
            <p:ph type="pic" idx="5"/>
          </p:nvPr>
        </p:nvSpPr>
        <p:spPr>
          <a:xfrm>
            <a:off x="6053325" y="1371600"/>
            <a:ext cx="2640600" cy="2328000"/>
          </a:xfrm>
          <a:prstGeom prst="roundRect">
            <a:avLst>
              <a:gd name="adj" fmla="val 2630"/>
            </a:avLst>
          </a:prstGeom>
          <a:noFill/>
          <a:ln>
            <a:noFill/>
          </a:ln>
        </p:spPr>
      </p:sp>
      <p:sp>
        <p:nvSpPr>
          <p:cNvPr id="131" name="Google Shape;131;p22"/>
          <p:cNvSpPr>
            <a:spLocks noGrp="1"/>
          </p:cNvSpPr>
          <p:nvPr>
            <p:ph type="pic" idx="6"/>
          </p:nvPr>
        </p:nvSpPr>
        <p:spPr>
          <a:xfrm>
            <a:off x="3251438" y="1371600"/>
            <a:ext cx="2640600" cy="2328000"/>
          </a:xfrm>
          <a:prstGeom prst="roundRect">
            <a:avLst>
              <a:gd name="adj" fmla="val 2630"/>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1: Quote">
  <p:cSld name="MAIN_POINT_1_1_1">
    <p:bg>
      <p:bgPr>
        <a:solidFill>
          <a:schemeClr val="lt2"/>
        </a:solidFill>
        <a:effectLst/>
      </p:bgPr>
    </p:bg>
    <p:spTree>
      <p:nvGrpSpPr>
        <p:cNvPr id="1" name="Shape 132"/>
        <p:cNvGrpSpPr/>
        <p:nvPr/>
      </p:nvGrpSpPr>
      <p:grpSpPr>
        <a:xfrm>
          <a:off x="0" y="0"/>
          <a:ext cx="0" cy="0"/>
          <a:chOff x="0" y="0"/>
          <a:chExt cx="0" cy="0"/>
        </a:xfrm>
      </p:grpSpPr>
      <p:sp>
        <p:nvSpPr>
          <p:cNvPr id="133" name="Google Shape;133;p2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3"/>
          <p:cNvSpPr txBox="1">
            <a:spLocks noGrp="1"/>
          </p:cNvSpPr>
          <p:nvPr>
            <p:ph type="title"/>
          </p:nvPr>
        </p:nvSpPr>
        <p:spPr>
          <a:xfrm>
            <a:off x="455775" y="940426"/>
            <a:ext cx="68406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35" name="Google Shape;135;p23"/>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136" name="Google Shape;136;p23"/>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dk1"/>
                </a:solidFill>
                <a:latin typeface="Lora SemiBold"/>
                <a:ea typeface="Lora SemiBold"/>
                <a:cs typeface="Lora SemiBold"/>
                <a:sym typeface="Lora SemiBold"/>
              </a:rPr>
              <a:t>“</a:t>
            </a:r>
            <a:endParaRPr sz="7200">
              <a:solidFill>
                <a:schemeClr val="dk1"/>
              </a:solidFill>
              <a:latin typeface="Lora SemiBold"/>
              <a:ea typeface="Lora SemiBold"/>
              <a:cs typeface="Lora SemiBold"/>
              <a:sym typeface="Lora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2: Quote ">
  <p:cSld name="MAIN_POINT_1_1_1_2">
    <p:bg>
      <p:bgPr>
        <a:solidFill>
          <a:schemeClr val="lt1"/>
        </a:solid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4"/>
          <p:cNvSpPr txBox="1">
            <a:spLocks noGrp="1"/>
          </p:cNvSpPr>
          <p:nvPr>
            <p:ph type="title"/>
          </p:nvPr>
        </p:nvSpPr>
        <p:spPr>
          <a:xfrm>
            <a:off x="455775" y="940425"/>
            <a:ext cx="26343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40" name="Google Shape;140;p24"/>
          <p:cNvSpPr txBox="1">
            <a:spLocks noGrp="1"/>
          </p:cNvSpPr>
          <p:nvPr>
            <p:ph type="subTitle" idx="1"/>
          </p:nvPr>
        </p:nvSpPr>
        <p:spPr>
          <a:xfrm>
            <a:off x="455775" y="3429000"/>
            <a:ext cx="26343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141" name="Google Shape;141;p24"/>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rgbClr val="B0AEA5"/>
                </a:solidFill>
                <a:latin typeface="Lora SemiBold"/>
                <a:ea typeface="Lora SemiBold"/>
                <a:cs typeface="Lora SemiBold"/>
                <a:sym typeface="Lora SemiBold"/>
              </a:rPr>
              <a:t>“</a:t>
            </a:r>
            <a:endParaRPr sz="7200">
              <a:solidFill>
                <a:srgbClr val="B0AEA5"/>
              </a:solidFill>
              <a:latin typeface="Lora SemiBold"/>
              <a:ea typeface="Lora SemiBold"/>
              <a:cs typeface="Lora SemiBold"/>
              <a:sym typeface="Lora SemiBold"/>
            </a:endParaRPr>
          </a:p>
        </p:txBody>
      </p:sp>
      <p:sp>
        <p:nvSpPr>
          <p:cNvPr id="142" name="Google Shape;142;p24"/>
          <p:cNvSpPr>
            <a:spLocks noGrp="1"/>
          </p:cNvSpPr>
          <p:nvPr>
            <p:ph type="pic" idx="2"/>
          </p:nvPr>
        </p:nvSpPr>
        <p:spPr>
          <a:xfrm>
            <a:off x="3254975" y="457206"/>
            <a:ext cx="5431800" cy="3887700"/>
          </a:xfrm>
          <a:prstGeom prst="roundRect">
            <a:avLst>
              <a:gd name="adj" fmla="val 2630"/>
            </a:avLst>
          </a:prstGeom>
          <a:noFill/>
          <a:ln>
            <a:noFill/>
          </a:ln>
        </p:spPr>
        <p:txBody>
          <a:body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3: Statement">
  <p:cSld name="MAIN_POINT_1_1_1_1">
    <p:bg>
      <p:bgPr>
        <a:solidFill>
          <a:schemeClr val="lt2"/>
        </a:solidFill>
        <a:effectLst/>
      </p:bgPr>
    </p:bg>
    <p:spTree>
      <p:nvGrpSpPr>
        <p:cNvPr id="1" name="Shape 143"/>
        <p:cNvGrpSpPr/>
        <p:nvPr/>
      </p:nvGrpSpPr>
      <p:grpSpPr>
        <a:xfrm>
          <a:off x="0" y="0"/>
          <a:ext cx="0" cy="0"/>
          <a:chOff x="0" y="0"/>
          <a:chExt cx="0" cy="0"/>
        </a:xfrm>
      </p:grpSpPr>
      <p:sp>
        <p:nvSpPr>
          <p:cNvPr id="144" name="Google Shape;144;p2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25"/>
          <p:cNvSpPr txBox="1">
            <a:spLocks noGrp="1"/>
          </p:cNvSpPr>
          <p:nvPr>
            <p:ph type="title"/>
          </p:nvPr>
        </p:nvSpPr>
        <p:spPr>
          <a:xfrm>
            <a:off x="455775" y="1371605"/>
            <a:ext cx="6840600" cy="18219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46" name="Google Shape;146;p25"/>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4: Statement with icon">
  <p:cSld name="MAIN_POINT_1_1_1_1_1">
    <p:bg>
      <p:bgPr>
        <a:solidFill>
          <a:schemeClr val="lt2"/>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26"/>
          <p:cNvSpPr txBox="1">
            <a:spLocks noGrp="1"/>
          </p:cNvSpPr>
          <p:nvPr>
            <p:ph type="title"/>
          </p:nvPr>
        </p:nvSpPr>
        <p:spPr>
          <a:xfrm>
            <a:off x="455775" y="2571755"/>
            <a:ext cx="6840600" cy="18219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50" name="Google Shape;150;p26"/>
          <p:cNvSpPr>
            <a:spLocks noGrp="1"/>
          </p:cNvSpPr>
          <p:nvPr>
            <p:ph type="pic" idx="2"/>
          </p:nvPr>
        </p:nvSpPr>
        <p:spPr>
          <a:xfrm>
            <a:off x="455775" y="457200"/>
            <a:ext cx="1631400" cy="16314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7: Blank">
  <p:cSld name="BLANK_3">
    <p:spTree>
      <p:nvGrpSpPr>
        <p:cNvPr id="1" name="Shape 151"/>
        <p:cNvGrpSpPr/>
        <p:nvPr/>
      </p:nvGrpSpPr>
      <p:grpSpPr>
        <a:xfrm>
          <a:off x="0" y="0"/>
          <a:ext cx="0" cy="0"/>
          <a:chOff x="0" y="0"/>
          <a:chExt cx="0" cy="0"/>
        </a:xfrm>
      </p:grpSpPr>
      <p:sp>
        <p:nvSpPr>
          <p:cNvPr id="152" name="Google Shape;152;p2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1: Closing">
  <p:cSld name="BLANK_2">
    <p:bg>
      <p:bgPr>
        <a:solidFill>
          <a:schemeClr val="dk1"/>
        </a:solidFill>
        <a:effectLst/>
      </p:bgPr>
    </p:bg>
    <p:spTree>
      <p:nvGrpSpPr>
        <p:cNvPr id="1" name="Shape 153"/>
        <p:cNvGrpSpPr/>
        <p:nvPr/>
      </p:nvGrpSpPr>
      <p:grpSpPr>
        <a:xfrm>
          <a:off x="0" y="0"/>
          <a:ext cx="0" cy="0"/>
          <a:chOff x="0" y="0"/>
          <a:chExt cx="0" cy="0"/>
        </a:xfrm>
      </p:grpSpPr>
      <p:grpSp>
        <p:nvGrpSpPr>
          <p:cNvPr id="154" name="Google Shape;154;p28"/>
          <p:cNvGrpSpPr/>
          <p:nvPr/>
        </p:nvGrpSpPr>
        <p:grpSpPr>
          <a:xfrm>
            <a:off x="3172811" y="2417945"/>
            <a:ext cx="2798759" cy="307894"/>
            <a:chOff x="238125" y="2427150"/>
            <a:chExt cx="7112475" cy="782450"/>
          </a:xfrm>
        </p:grpSpPr>
        <p:sp>
          <p:nvSpPr>
            <p:cNvPr id="155" name="Google Shape;155;p28"/>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8"/>
          <p:cNvSpPr/>
          <p:nvPr/>
        </p:nvSpPr>
        <p:spPr>
          <a:xfrm>
            <a:off x="0" y="4509550"/>
            <a:ext cx="9144000" cy="6339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2: Closing + Text">
  <p:cSld name="BLANK_2_1">
    <p:bg>
      <p:bgPr>
        <a:solidFill>
          <a:schemeClr val="dk1"/>
        </a:solidFill>
        <a:effectLst/>
      </p:bgPr>
    </p:bg>
    <p:spTree>
      <p:nvGrpSpPr>
        <p:cNvPr id="1" name="Shape 165"/>
        <p:cNvGrpSpPr/>
        <p:nvPr/>
      </p:nvGrpSpPr>
      <p:grpSpPr>
        <a:xfrm>
          <a:off x="0" y="0"/>
          <a:ext cx="0" cy="0"/>
          <a:chOff x="0" y="0"/>
          <a:chExt cx="0" cy="0"/>
        </a:xfrm>
      </p:grpSpPr>
      <p:sp>
        <p:nvSpPr>
          <p:cNvPr id="166" name="Google Shape;166;p29"/>
          <p:cNvSpPr/>
          <p:nvPr/>
        </p:nvSpPr>
        <p:spPr>
          <a:xfrm>
            <a:off x="6752963" y="4344798"/>
            <a:ext cx="2391000" cy="7986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167" name="Google Shape;167;p29"/>
          <p:cNvSpPr txBox="1"/>
          <p:nvPr/>
        </p:nvSpPr>
        <p:spPr>
          <a:xfrm>
            <a:off x="4626925" y="4693688"/>
            <a:ext cx="40599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168" name="Google Shape;168;p29"/>
          <p:cNvSpPr/>
          <p:nvPr/>
        </p:nvSpPr>
        <p:spPr>
          <a:xfrm>
            <a:off x="0" y="4509550"/>
            <a:ext cx="9144000" cy="6339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grpSp>
        <p:nvGrpSpPr>
          <p:cNvPr id="169" name="Google Shape;169;p29"/>
          <p:cNvGrpSpPr/>
          <p:nvPr/>
        </p:nvGrpSpPr>
        <p:grpSpPr>
          <a:xfrm>
            <a:off x="7080093" y="4624022"/>
            <a:ext cx="1606708" cy="176755"/>
            <a:chOff x="238125" y="2427150"/>
            <a:chExt cx="7112475" cy="782450"/>
          </a:xfrm>
        </p:grpSpPr>
        <p:sp>
          <p:nvSpPr>
            <p:cNvPr id="170" name="Google Shape;170;p29"/>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5200"/>
              <a:buNone/>
              <a:defRPr sz="5200">
                <a:solidFill>
                  <a:schemeClr val="lt1"/>
                </a:solidFill>
              </a:defRPr>
            </a:lvl2pPr>
            <a:lvl3pPr lvl="2" algn="ctr">
              <a:lnSpc>
                <a:spcPct val="90000"/>
              </a:lnSpc>
              <a:spcBef>
                <a:spcPts val="0"/>
              </a:spcBef>
              <a:spcAft>
                <a:spcPts val="0"/>
              </a:spcAft>
              <a:buClr>
                <a:schemeClr val="lt1"/>
              </a:buClr>
              <a:buSzPts val="5200"/>
              <a:buNone/>
              <a:defRPr sz="5200">
                <a:solidFill>
                  <a:schemeClr val="lt1"/>
                </a:solidFill>
              </a:defRPr>
            </a:lvl3pPr>
            <a:lvl4pPr lvl="3" algn="ctr">
              <a:lnSpc>
                <a:spcPct val="90000"/>
              </a:lnSpc>
              <a:spcBef>
                <a:spcPts val="0"/>
              </a:spcBef>
              <a:spcAft>
                <a:spcPts val="0"/>
              </a:spcAft>
              <a:buClr>
                <a:schemeClr val="lt1"/>
              </a:buClr>
              <a:buSzPts val="5200"/>
              <a:buNone/>
              <a:defRPr sz="5200">
                <a:solidFill>
                  <a:schemeClr val="lt1"/>
                </a:solidFill>
              </a:defRPr>
            </a:lvl4pPr>
            <a:lvl5pPr lvl="4" algn="ctr">
              <a:lnSpc>
                <a:spcPct val="90000"/>
              </a:lnSpc>
              <a:spcBef>
                <a:spcPts val="0"/>
              </a:spcBef>
              <a:spcAft>
                <a:spcPts val="0"/>
              </a:spcAft>
              <a:buClr>
                <a:schemeClr val="lt1"/>
              </a:buClr>
              <a:buSzPts val="5200"/>
              <a:buNone/>
              <a:defRPr sz="5200">
                <a:solidFill>
                  <a:schemeClr val="lt1"/>
                </a:solidFill>
              </a:defRPr>
            </a:lvl5pPr>
            <a:lvl6pPr lvl="5" algn="ctr">
              <a:lnSpc>
                <a:spcPct val="90000"/>
              </a:lnSpc>
              <a:spcBef>
                <a:spcPts val="0"/>
              </a:spcBef>
              <a:spcAft>
                <a:spcPts val="0"/>
              </a:spcAft>
              <a:buClr>
                <a:schemeClr val="lt1"/>
              </a:buClr>
              <a:buSzPts val="5200"/>
              <a:buNone/>
              <a:defRPr sz="5200">
                <a:solidFill>
                  <a:schemeClr val="lt1"/>
                </a:solidFill>
              </a:defRPr>
            </a:lvl6pPr>
            <a:lvl7pPr lvl="6" algn="ctr">
              <a:lnSpc>
                <a:spcPct val="90000"/>
              </a:lnSpc>
              <a:spcBef>
                <a:spcPts val="0"/>
              </a:spcBef>
              <a:spcAft>
                <a:spcPts val="0"/>
              </a:spcAft>
              <a:buClr>
                <a:schemeClr val="lt1"/>
              </a:buClr>
              <a:buSzPts val="5200"/>
              <a:buNone/>
              <a:defRPr sz="5200">
                <a:solidFill>
                  <a:schemeClr val="lt1"/>
                </a:solidFill>
              </a:defRPr>
            </a:lvl7pPr>
            <a:lvl8pPr lvl="7" algn="ctr">
              <a:lnSpc>
                <a:spcPct val="90000"/>
              </a:lnSpc>
              <a:spcBef>
                <a:spcPts val="0"/>
              </a:spcBef>
              <a:spcAft>
                <a:spcPts val="0"/>
              </a:spcAft>
              <a:buClr>
                <a:schemeClr val="lt1"/>
              </a:buClr>
              <a:buSzPts val="5200"/>
              <a:buNone/>
              <a:defRPr sz="5200">
                <a:solidFill>
                  <a:schemeClr val="lt1"/>
                </a:solidFill>
              </a:defRPr>
            </a:lvl8pPr>
            <a:lvl9pPr lvl="8" algn="ctr">
              <a:lnSpc>
                <a:spcPct val="90000"/>
              </a:lnSpc>
              <a:spcBef>
                <a:spcPts val="0"/>
              </a:spcBef>
              <a:spcAft>
                <a:spcPts val="0"/>
              </a:spcAft>
              <a:buClr>
                <a:schemeClr val="lt1"/>
              </a:buClr>
              <a:buSzPts val="5200"/>
              <a:buNone/>
              <a:defRPr sz="52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1: Cover">
  <p:cSld name="TITLE_1_2_2">
    <p:bg>
      <p:bgPr>
        <a:solidFill>
          <a:schemeClr val="dk1"/>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5200"/>
              <a:buNone/>
              <a:defRPr sz="5200">
                <a:solidFill>
                  <a:schemeClr val="lt1"/>
                </a:solidFill>
              </a:defRPr>
            </a:lvl2pPr>
            <a:lvl3pPr lvl="2" algn="ctr">
              <a:lnSpc>
                <a:spcPct val="90000"/>
              </a:lnSpc>
              <a:spcBef>
                <a:spcPts val="0"/>
              </a:spcBef>
              <a:spcAft>
                <a:spcPts val="0"/>
              </a:spcAft>
              <a:buClr>
                <a:schemeClr val="lt1"/>
              </a:buClr>
              <a:buSzPts val="5200"/>
              <a:buNone/>
              <a:defRPr sz="5200">
                <a:solidFill>
                  <a:schemeClr val="lt1"/>
                </a:solidFill>
              </a:defRPr>
            </a:lvl3pPr>
            <a:lvl4pPr lvl="3" algn="ctr">
              <a:lnSpc>
                <a:spcPct val="90000"/>
              </a:lnSpc>
              <a:spcBef>
                <a:spcPts val="0"/>
              </a:spcBef>
              <a:spcAft>
                <a:spcPts val="0"/>
              </a:spcAft>
              <a:buClr>
                <a:schemeClr val="lt1"/>
              </a:buClr>
              <a:buSzPts val="5200"/>
              <a:buNone/>
              <a:defRPr sz="5200">
                <a:solidFill>
                  <a:schemeClr val="lt1"/>
                </a:solidFill>
              </a:defRPr>
            </a:lvl4pPr>
            <a:lvl5pPr lvl="4" algn="ctr">
              <a:lnSpc>
                <a:spcPct val="90000"/>
              </a:lnSpc>
              <a:spcBef>
                <a:spcPts val="0"/>
              </a:spcBef>
              <a:spcAft>
                <a:spcPts val="0"/>
              </a:spcAft>
              <a:buClr>
                <a:schemeClr val="lt1"/>
              </a:buClr>
              <a:buSzPts val="5200"/>
              <a:buNone/>
              <a:defRPr sz="5200">
                <a:solidFill>
                  <a:schemeClr val="lt1"/>
                </a:solidFill>
              </a:defRPr>
            </a:lvl5pPr>
            <a:lvl6pPr lvl="5" algn="ctr">
              <a:lnSpc>
                <a:spcPct val="90000"/>
              </a:lnSpc>
              <a:spcBef>
                <a:spcPts val="0"/>
              </a:spcBef>
              <a:spcAft>
                <a:spcPts val="0"/>
              </a:spcAft>
              <a:buClr>
                <a:schemeClr val="lt1"/>
              </a:buClr>
              <a:buSzPts val="5200"/>
              <a:buNone/>
              <a:defRPr sz="5200">
                <a:solidFill>
                  <a:schemeClr val="lt1"/>
                </a:solidFill>
              </a:defRPr>
            </a:lvl6pPr>
            <a:lvl7pPr lvl="6" algn="ctr">
              <a:lnSpc>
                <a:spcPct val="90000"/>
              </a:lnSpc>
              <a:spcBef>
                <a:spcPts val="0"/>
              </a:spcBef>
              <a:spcAft>
                <a:spcPts val="0"/>
              </a:spcAft>
              <a:buClr>
                <a:schemeClr val="lt1"/>
              </a:buClr>
              <a:buSzPts val="5200"/>
              <a:buNone/>
              <a:defRPr sz="5200">
                <a:solidFill>
                  <a:schemeClr val="lt1"/>
                </a:solidFill>
              </a:defRPr>
            </a:lvl7pPr>
            <a:lvl8pPr lvl="7" algn="ctr">
              <a:lnSpc>
                <a:spcPct val="90000"/>
              </a:lnSpc>
              <a:spcBef>
                <a:spcPts val="0"/>
              </a:spcBef>
              <a:spcAft>
                <a:spcPts val="0"/>
              </a:spcAft>
              <a:buClr>
                <a:schemeClr val="lt1"/>
              </a:buClr>
              <a:buSzPts val="5200"/>
              <a:buNone/>
              <a:defRPr sz="5200">
                <a:solidFill>
                  <a:schemeClr val="lt1"/>
                </a:solidFill>
              </a:defRPr>
            </a:lvl8pPr>
            <a:lvl9pPr lvl="8" algn="ctr">
              <a:lnSpc>
                <a:spcPct val="90000"/>
              </a:lnSpc>
              <a:spcBef>
                <a:spcPts val="0"/>
              </a:spcBef>
              <a:spcAft>
                <a:spcPts val="0"/>
              </a:spcAft>
              <a:buClr>
                <a:schemeClr val="lt1"/>
              </a:buClr>
              <a:buSzPts val="5200"/>
              <a:buNone/>
              <a:defRPr sz="5200">
                <a:solidFill>
                  <a:schemeClr val="lt1"/>
                </a:solidFill>
              </a:defRPr>
            </a:lvl9pPr>
          </a:lstStyle>
          <a:p>
            <a:endParaRPr/>
          </a:p>
        </p:txBody>
      </p:sp>
      <p:sp>
        <p:nvSpPr>
          <p:cNvPr id="182" name="Google Shape;182;p30"/>
          <p:cNvSpPr/>
          <p:nvPr/>
        </p:nvSpPr>
        <p:spPr>
          <a:xfrm>
            <a:off x="248825" y="4618350"/>
            <a:ext cx="8679000" cy="293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183" name="Google Shape;183;p30"/>
          <p:cNvSpPr txBox="1">
            <a:spLocks noGrp="1"/>
          </p:cNvSpPr>
          <p:nvPr>
            <p:ph type="subTitle" idx="1"/>
          </p:nvPr>
        </p:nvSpPr>
        <p:spPr>
          <a:xfrm>
            <a:off x="455775" y="31716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lt1"/>
              </a:buClr>
              <a:buSzPts val="1600"/>
              <a:buFont typeface="Lora Medium"/>
              <a:buNone/>
              <a:defRPr sz="1600">
                <a:solidFill>
                  <a:schemeClr val="lt1"/>
                </a:solidFill>
                <a:latin typeface="Lora Medium"/>
                <a:ea typeface="Lora Medium"/>
                <a:cs typeface="Lora Medium"/>
                <a:sym typeface="Lora Medium"/>
              </a:defRPr>
            </a:lvl1pPr>
            <a:lvl2pPr lvl="1">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2pPr>
            <a:lvl3pPr lvl="2">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3pPr>
            <a:lvl4pPr lvl="3">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4pPr>
            <a:lvl5pPr lvl="4">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5pPr>
            <a:lvl6pPr lvl="5">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6pPr>
            <a:lvl7pPr lvl="6">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7pPr>
            <a:lvl8pPr lvl="7">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8pPr>
            <a:lvl9pPr lvl="8">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9pPr>
          </a:lstStyle>
          <a:p>
            <a:endParaRPr/>
          </a:p>
        </p:txBody>
      </p:sp>
      <p:sp>
        <p:nvSpPr>
          <p:cNvPr id="184" name="Google Shape;184;p30"/>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1pPr>
            <a:lvl2pPr lvl="1">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2pPr>
            <a:lvl3pPr lvl="2">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3pPr>
            <a:lvl4pPr lvl="3">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4pPr>
            <a:lvl5pPr lvl="4">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5pPr>
            <a:lvl6pPr lvl="5">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6pPr>
            <a:lvl7pPr lvl="6">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7pPr>
            <a:lvl8pPr lvl="7">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8pPr>
            <a:lvl9pPr lvl="8">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9pPr>
          </a:lstStyle>
          <a:p>
            <a:endParaRPr/>
          </a:p>
        </p:txBody>
      </p:sp>
      <p:grpSp>
        <p:nvGrpSpPr>
          <p:cNvPr id="185" name="Google Shape;185;p30"/>
          <p:cNvGrpSpPr/>
          <p:nvPr/>
        </p:nvGrpSpPr>
        <p:grpSpPr>
          <a:xfrm>
            <a:off x="455775" y="457222"/>
            <a:ext cx="1606708" cy="176755"/>
            <a:chOff x="238125" y="2427150"/>
            <a:chExt cx="7112475" cy="782450"/>
          </a:xfrm>
        </p:grpSpPr>
        <p:sp>
          <p:nvSpPr>
            <p:cNvPr id="186" name="Google Shape;186;p30"/>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2: Agenda">
  <p:cSld name="TITLE_AND_BODY_1_1">
    <p:bg>
      <p:bgPr>
        <a:solidFill>
          <a:schemeClr val="lt2"/>
        </a:soli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3254975" y="457206"/>
            <a:ext cx="5431800" cy="3887700"/>
          </a:xfrm>
          <a:prstGeom prst="rect">
            <a:avLst/>
          </a:prstGeom>
        </p:spPr>
        <p:txBody>
          <a:bodyPr spcFirstLastPara="1" wrap="square" lIns="0" tIns="0" rIns="0" bIns="0" anchor="t" anchorCtr="0">
            <a:noAutofit/>
          </a:bodyPr>
          <a:lstStyle>
            <a:lvl1pPr marL="457200" lvl="0" indent="-355600">
              <a:lnSpc>
                <a:spcPct val="100000"/>
              </a:lnSpc>
              <a:spcBef>
                <a:spcPts val="0"/>
              </a:spcBef>
              <a:spcAft>
                <a:spcPts val="0"/>
              </a:spcAft>
              <a:buSzPts val="2000"/>
              <a:buChar char="●"/>
              <a:defRPr sz="2200">
                <a:solidFill>
                  <a:schemeClr val="dk1"/>
                </a:solidFill>
              </a:defRPr>
            </a:lvl1pPr>
            <a:lvl2pPr marL="914400" lvl="1" indent="-342900">
              <a:lnSpc>
                <a:spcPct val="100000"/>
              </a:lnSpc>
              <a:spcBef>
                <a:spcPts val="1200"/>
              </a:spcBef>
              <a:spcAft>
                <a:spcPts val="0"/>
              </a:spcAft>
              <a:buSzPts val="1800"/>
              <a:buChar char="○"/>
              <a:defRPr sz="1800">
                <a:solidFill>
                  <a:schemeClr val="dk1"/>
                </a:solidFill>
              </a:defRPr>
            </a:lvl2pPr>
            <a:lvl3pPr marL="1371600" lvl="2" indent="-342900">
              <a:lnSpc>
                <a:spcPct val="100000"/>
              </a:lnSpc>
              <a:spcBef>
                <a:spcPts val="1200"/>
              </a:spcBef>
              <a:spcAft>
                <a:spcPts val="0"/>
              </a:spcAft>
              <a:buSzPts val="1800"/>
              <a:buChar char="■"/>
              <a:defRPr sz="1800">
                <a:solidFill>
                  <a:schemeClr val="dk1"/>
                </a:solidFill>
              </a:defRPr>
            </a:lvl3pPr>
            <a:lvl4pPr marL="1828800" lvl="3" indent="-342900">
              <a:lnSpc>
                <a:spcPct val="100000"/>
              </a:lnSpc>
              <a:spcBef>
                <a:spcPts val="1200"/>
              </a:spcBef>
              <a:spcAft>
                <a:spcPts val="0"/>
              </a:spcAft>
              <a:buSzPts val="1800"/>
              <a:buChar char="●"/>
              <a:defRPr sz="1800">
                <a:solidFill>
                  <a:schemeClr val="dk1"/>
                </a:solidFill>
              </a:defRPr>
            </a:lvl4pPr>
            <a:lvl5pPr marL="2286000" lvl="4" indent="-342900">
              <a:lnSpc>
                <a:spcPct val="100000"/>
              </a:lnSpc>
              <a:spcBef>
                <a:spcPts val="1200"/>
              </a:spcBef>
              <a:spcAft>
                <a:spcPts val="0"/>
              </a:spcAft>
              <a:buSzPts val="1800"/>
              <a:buChar char="○"/>
              <a:defRPr sz="1800">
                <a:solidFill>
                  <a:schemeClr val="dk1"/>
                </a:solidFill>
              </a:defRPr>
            </a:lvl5pPr>
            <a:lvl6pPr marL="2743200" lvl="5" indent="-342900">
              <a:lnSpc>
                <a:spcPct val="100000"/>
              </a:lnSpc>
              <a:spcBef>
                <a:spcPts val="1200"/>
              </a:spcBef>
              <a:spcAft>
                <a:spcPts val="0"/>
              </a:spcAft>
              <a:buSzPts val="1800"/>
              <a:buChar char="■"/>
              <a:defRPr sz="1800">
                <a:solidFill>
                  <a:schemeClr val="dk1"/>
                </a:solidFill>
              </a:defRPr>
            </a:lvl6pPr>
            <a:lvl7pPr marL="3200400" lvl="6" indent="-342900">
              <a:lnSpc>
                <a:spcPct val="100000"/>
              </a:lnSpc>
              <a:spcBef>
                <a:spcPts val="1200"/>
              </a:spcBef>
              <a:spcAft>
                <a:spcPts val="0"/>
              </a:spcAft>
              <a:buSzPts val="1800"/>
              <a:buChar char="●"/>
              <a:defRPr sz="1800">
                <a:solidFill>
                  <a:schemeClr val="dk1"/>
                </a:solidFill>
              </a:defRPr>
            </a:lvl7pPr>
            <a:lvl8pPr marL="3657600" lvl="7" indent="-342900">
              <a:lnSpc>
                <a:spcPct val="100000"/>
              </a:lnSpc>
              <a:spcBef>
                <a:spcPts val="1200"/>
              </a:spcBef>
              <a:spcAft>
                <a:spcPts val="0"/>
              </a:spcAft>
              <a:buSzPts val="1800"/>
              <a:buChar char="○"/>
              <a:defRPr sz="1800">
                <a:solidFill>
                  <a:schemeClr val="dk1"/>
                </a:solidFill>
              </a:defRPr>
            </a:lvl8pPr>
            <a:lvl9pPr marL="4114800" lvl="8" indent="-342900">
              <a:lnSpc>
                <a:spcPct val="100000"/>
              </a:lnSpc>
              <a:spcBef>
                <a:spcPts val="1200"/>
              </a:spcBef>
              <a:spcAft>
                <a:spcPts val="1200"/>
              </a:spcAft>
              <a:buSzPts val="1800"/>
              <a:buChar char="■"/>
              <a:defRPr sz="1800">
                <a:solidFill>
                  <a:schemeClr val="dk1"/>
                </a:solidFill>
              </a:defRPr>
            </a:lvl9pPr>
          </a:lstStyle>
          <a:p>
            <a:endParaRPr/>
          </a:p>
        </p:txBody>
      </p:sp>
      <p:sp>
        <p:nvSpPr>
          <p:cNvPr id="32" name="Google Shape;32;p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3200"/>
              <a:buNone/>
              <a:defRPr sz="3200"/>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1: Chapter ">
  <p:cSld name="SECTION_HEADER_3_1">
    <p:bg>
      <p:bgPr>
        <a:solidFill>
          <a:schemeClr val="accen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1"/>
              </a:buClr>
              <a:buSzPts val="1400"/>
              <a:buFont typeface="Lora Medium"/>
              <a:buNone/>
              <a:defRPr>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600"/>
              <a:buNone/>
              <a:defRPr sz="1600">
                <a:solidFill>
                  <a:schemeClr val="dk1"/>
                </a:solidFill>
              </a:defRPr>
            </a:lvl2pPr>
            <a:lvl3pPr lvl="2">
              <a:lnSpc>
                <a:spcPct val="90000"/>
              </a:lnSpc>
              <a:spcBef>
                <a:spcPts val="0"/>
              </a:spcBef>
              <a:spcAft>
                <a:spcPts val="0"/>
              </a:spcAft>
              <a:buClr>
                <a:schemeClr val="dk1"/>
              </a:buClr>
              <a:buSzPts val="1600"/>
              <a:buNone/>
              <a:defRPr sz="1600">
                <a:solidFill>
                  <a:schemeClr val="dk1"/>
                </a:solidFill>
              </a:defRPr>
            </a:lvl3pPr>
            <a:lvl4pPr lvl="3">
              <a:lnSpc>
                <a:spcPct val="90000"/>
              </a:lnSpc>
              <a:spcBef>
                <a:spcPts val="0"/>
              </a:spcBef>
              <a:spcAft>
                <a:spcPts val="0"/>
              </a:spcAft>
              <a:buClr>
                <a:schemeClr val="dk1"/>
              </a:buClr>
              <a:buSzPts val="1600"/>
              <a:buNone/>
              <a:defRPr sz="1600">
                <a:solidFill>
                  <a:schemeClr val="dk1"/>
                </a:solidFill>
              </a:defRPr>
            </a:lvl4pPr>
            <a:lvl5pPr lvl="4">
              <a:lnSpc>
                <a:spcPct val="90000"/>
              </a:lnSpc>
              <a:spcBef>
                <a:spcPts val="0"/>
              </a:spcBef>
              <a:spcAft>
                <a:spcPts val="0"/>
              </a:spcAft>
              <a:buClr>
                <a:schemeClr val="dk1"/>
              </a:buClr>
              <a:buSzPts val="1600"/>
              <a:buNone/>
              <a:defRPr sz="1600">
                <a:solidFill>
                  <a:schemeClr val="dk1"/>
                </a:solidFill>
              </a:defRPr>
            </a:lvl5pPr>
            <a:lvl6pPr lvl="5">
              <a:lnSpc>
                <a:spcPct val="90000"/>
              </a:lnSpc>
              <a:spcBef>
                <a:spcPts val="0"/>
              </a:spcBef>
              <a:spcAft>
                <a:spcPts val="0"/>
              </a:spcAft>
              <a:buClr>
                <a:schemeClr val="dk1"/>
              </a:buClr>
              <a:buSzPts val="1600"/>
              <a:buNone/>
              <a:defRPr sz="1600">
                <a:solidFill>
                  <a:schemeClr val="dk1"/>
                </a:solidFill>
              </a:defRPr>
            </a:lvl6pPr>
            <a:lvl7pPr lvl="6">
              <a:lnSpc>
                <a:spcPct val="90000"/>
              </a:lnSpc>
              <a:spcBef>
                <a:spcPts val="0"/>
              </a:spcBef>
              <a:spcAft>
                <a:spcPts val="0"/>
              </a:spcAft>
              <a:buClr>
                <a:schemeClr val="dk1"/>
              </a:buClr>
              <a:buSzPts val="1600"/>
              <a:buNone/>
              <a:defRPr sz="1600">
                <a:solidFill>
                  <a:schemeClr val="dk1"/>
                </a:solidFill>
              </a:defRPr>
            </a:lvl7pPr>
            <a:lvl8pPr lvl="7">
              <a:lnSpc>
                <a:spcPct val="90000"/>
              </a:lnSpc>
              <a:spcBef>
                <a:spcPts val="0"/>
              </a:spcBef>
              <a:spcAft>
                <a:spcPts val="0"/>
              </a:spcAft>
              <a:buClr>
                <a:schemeClr val="dk1"/>
              </a:buClr>
              <a:buSzPts val="1600"/>
              <a:buNone/>
              <a:defRPr sz="1600">
                <a:solidFill>
                  <a:schemeClr val="dk1"/>
                </a:solidFill>
              </a:defRPr>
            </a:lvl8pPr>
            <a:lvl9pPr lvl="8">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7" name="Google Shape;197;p31"/>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2pPr>
            <a:lvl3pPr lvl="2"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3pPr>
            <a:lvl4pPr lvl="3"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4pPr>
            <a:lvl5pPr lvl="4"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5pPr>
            <a:lvl6pPr lvl="5"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6pPr>
            <a:lvl7pPr lvl="6"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7pPr>
            <a:lvl8pPr lvl="7"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8pPr>
            <a:lvl9pPr lvl="8"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9pPr>
          </a:lstStyle>
          <a:p>
            <a:endParaRPr/>
          </a:p>
        </p:txBody>
      </p:sp>
      <p:sp>
        <p:nvSpPr>
          <p:cNvPr id="198" name="Google Shape;198;p31"/>
          <p:cNvSpPr txBox="1"/>
          <p:nvPr/>
        </p:nvSpPr>
        <p:spPr>
          <a:xfrm>
            <a:off x="4626925" y="4693506"/>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199" name="Google Shape;199;p3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chemeClr val="dk1"/>
                </a:solidFill>
                <a:latin typeface="Poppins"/>
                <a:ea typeface="Poppins"/>
                <a:cs typeface="Poppins"/>
                <a:sym typeface="Poppins"/>
              </a:defRPr>
            </a:lvl1pPr>
            <a:lvl2pPr lvl="1" algn="r">
              <a:lnSpc>
                <a:spcPct val="80000"/>
              </a:lnSpc>
              <a:buSzPts val="1000"/>
              <a:buNone/>
              <a:defRPr>
                <a:solidFill>
                  <a:schemeClr val="dk1"/>
                </a:solidFill>
                <a:latin typeface="Poppins"/>
                <a:ea typeface="Poppins"/>
                <a:cs typeface="Poppins"/>
                <a:sym typeface="Poppins"/>
              </a:defRPr>
            </a:lvl2pPr>
            <a:lvl3pPr lvl="2" algn="r">
              <a:lnSpc>
                <a:spcPct val="80000"/>
              </a:lnSpc>
              <a:buSzPts val="1000"/>
              <a:buNone/>
              <a:defRPr>
                <a:solidFill>
                  <a:schemeClr val="dk1"/>
                </a:solidFill>
                <a:latin typeface="Poppins"/>
                <a:ea typeface="Poppins"/>
                <a:cs typeface="Poppins"/>
                <a:sym typeface="Poppins"/>
              </a:defRPr>
            </a:lvl3pPr>
            <a:lvl4pPr lvl="3" algn="r">
              <a:lnSpc>
                <a:spcPct val="80000"/>
              </a:lnSpc>
              <a:buSzPts val="1000"/>
              <a:buNone/>
              <a:defRPr>
                <a:solidFill>
                  <a:schemeClr val="dk1"/>
                </a:solidFill>
                <a:latin typeface="Poppins"/>
                <a:ea typeface="Poppins"/>
                <a:cs typeface="Poppins"/>
                <a:sym typeface="Poppins"/>
              </a:defRPr>
            </a:lvl4pPr>
            <a:lvl5pPr lvl="4" algn="r">
              <a:lnSpc>
                <a:spcPct val="80000"/>
              </a:lnSpc>
              <a:buSzPts val="1000"/>
              <a:buNone/>
              <a:defRPr>
                <a:solidFill>
                  <a:schemeClr val="dk1"/>
                </a:solidFill>
                <a:latin typeface="Poppins"/>
                <a:ea typeface="Poppins"/>
                <a:cs typeface="Poppins"/>
                <a:sym typeface="Poppins"/>
              </a:defRPr>
            </a:lvl5pPr>
            <a:lvl6pPr lvl="5" algn="r">
              <a:lnSpc>
                <a:spcPct val="80000"/>
              </a:lnSpc>
              <a:buSzPts val="1000"/>
              <a:buNone/>
              <a:defRPr>
                <a:solidFill>
                  <a:schemeClr val="dk1"/>
                </a:solidFill>
                <a:latin typeface="Poppins"/>
                <a:ea typeface="Poppins"/>
                <a:cs typeface="Poppins"/>
                <a:sym typeface="Poppins"/>
              </a:defRPr>
            </a:lvl6pPr>
            <a:lvl7pPr lvl="6" algn="r">
              <a:lnSpc>
                <a:spcPct val="80000"/>
              </a:lnSpc>
              <a:buSzPts val="1000"/>
              <a:buNone/>
              <a:defRPr>
                <a:solidFill>
                  <a:schemeClr val="dk1"/>
                </a:solidFill>
                <a:latin typeface="Poppins"/>
                <a:ea typeface="Poppins"/>
                <a:cs typeface="Poppins"/>
                <a:sym typeface="Poppins"/>
              </a:defRPr>
            </a:lvl7pPr>
            <a:lvl8pPr lvl="7" algn="r">
              <a:lnSpc>
                <a:spcPct val="80000"/>
              </a:lnSpc>
              <a:buSzPts val="1000"/>
              <a:buNone/>
              <a:defRPr>
                <a:solidFill>
                  <a:schemeClr val="dk1"/>
                </a:solidFill>
                <a:latin typeface="Poppins"/>
                <a:ea typeface="Poppins"/>
                <a:cs typeface="Poppins"/>
                <a:sym typeface="Poppins"/>
              </a:defRPr>
            </a:lvl8pPr>
            <a:lvl9pPr lvl="8" algn="r">
              <a:lnSpc>
                <a:spcPct val="80000"/>
              </a:lnSpc>
              <a:buSzPts val="1000"/>
              <a:buNone/>
              <a:defRPr>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200" name="Google Shape;200;p31"/>
          <p:cNvGrpSpPr/>
          <p:nvPr/>
        </p:nvGrpSpPr>
        <p:grpSpPr>
          <a:xfrm>
            <a:off x="455766" y="4701868"/>
            <a:ext cx="824336" cy="90686"/>
            <a:chOff x="238125" y="2427150"/>
            <a:chExt cx="7112475" cy="782450"/>
          </a:xfrm>
        </p:grpSpPr>
        <p:sp>
          <p:nvSpPr>
            <p:cNvPr id="201" name="Google Shape;201;p31"/>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1: Title and 2 icons ">
  <p:cSld name="TITLE_ONLY_1_1">
    <p:spTree>
      <p:nvGrpSpPr>
        <p:cNvPr id="1" name="Shape 210"/>
        <p:cNvGrpSpPr/>
        <p:nvPr/>
      </p:nvGrpSpPr>
      <p:grpSpPr>
        <a:xfrm>
          <a:off x="0" y="0"/>
          <a:ext cx="0" cy="0"/>
          <a:chOff x="0" y="0"/>
          <a:chExt cx="0" cy="0"/>
        </a:xfrm>
      </p:grpSpPr>
      <p:sp>
        <p:nvSpPr>
          <p:cNvPr id="211" name="Google Shape;211;p32"/>
          <p:cNvSpPr txBox="1">
            <a:spLocks noGrp="1"/>
          </p:cNvSpPr>
          <p:nvPr>
            <p:ph type="body" idx="1"/>
          </p:nvPr>
        </p:nvSpPr>
        <p:spPr>
          <a:xfrm>
            <a:off x="455775" y="2762100"/>
            <a:ext cx="40335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12" name="Google Shape;212;p32"/>
          <p:cNvSpPr txBox="1">
            <a:spLocks noGrp="1"/>
          </p:cNvSpPr>
          <p:nvPr>
            <p:ph type="body" idx="2"/>
          </p:nvPr>
        </p:nvSpPr>
        <p:spPr>
          <a:xfrm>
            <a:off x="4654713" y="2762100"/>
            <a:ext cx="40335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13" name="Google Shape;213;p32"/>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14" name="Google Shape;214;p3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15" name="Google Shape;215;p32"/>
          <p:cNvSpPr>
            <a:spLocks noGrp="1"/>
          </p:cNvSpPr>
          <p:nvPr>
            <p:ph type="pic" idx="3"/>
          </p:nvPr>
        </p:nvSpPr>
        <p:spPr>
          <a:xfrm>
            <a:off x="1998450" y="1623594"/>
            <a:ext cx="948300" cy="948300"/>
          </a:xfrm>
          <a:prstGeom prst="rect">
            <a:avLst/>
          </a:prstGeom>
          <a:noFill/>
          <a:ln>
            <a:noFill/>
          </a:ln>
        </p:spPr>
      </p:sp>
      <p:sp>
        <p:nvSpPr>
          <p:cNvPr id="216" name="Google Shape;216;p32"/>
          <p:cNvSpPr>
            <a:spLocks noGrp="1"/>
          </p:cNvSpPr>
          <p:nvPr>
            <p:ph type="pic" idx="4"/>
          </p:nvPr>
        </p:nvSpPr>
        <p:spPr>
          <a:xfrm>
            <a:off x="6197388" y="1623594"/>
            <a:ext cx="948300" cy="9483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2: Title and 2 icons ">
  <p:cSld name="TITLE_ONLY_1_1_1">
    <p:spTree>
      <p:nvGrpSpPr>
        <p:cNvPr id="1" name="Shape 217"/>
        <p:cNvGrpSpPr/>
        <p:nvPr/>
      </p:nvGrpSpPr>
      <p:grpSpPr>
        <a:xfrm>
          <a:off x="0" y="0"/>
          <a:ext cx="0" cy="0"/>
          <a:chOff x="0" y="0"/>
          <a:chExt cx="0" cy="0"/>
        </a:xfrm>
      </p:grpSpPr>
      <p:sp>
        <p:nvSpPr>
          <p:cNvPr id="218" name="Google Shape;218;p33"/>
          <p:cNvSpPr/>
          <p:nvPr/>
        </p:nvSpPr>
        <p:spPr>
          <a:xfrm>
            <a:off x="4661075" y="1774659"/>
            <a:ext cx="40329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19" name="Google Shape;219;p33"/>
          <p:cNvSpPr/>
          <p:nvPr/>
        </p:nvSpPr>
        <p:spPr>
          <a:xfrm>
            <a:off x="455775" y="1774659"/>
            <a:ext cx="40329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0" name="Google Shape;220;p33"/>
          <p:cNvSpPr txBox="1">
            <a:spLocks noGrp="1"/>
          </p:cNvSpPr>
          <p:nvPr>
            <p:ph type="body" idx="1"/>
          </p:nvPr>
        </p:nvSpPr>
        <p:spPr>
          <a:xfrm>
            <a:off x="455775" y="3036100"/>
            <a:ext cx="40335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21" name="Google Shape;221;p33"/>
          <p:cNvSpPr txBox="1">
            <a:spLocks noGrp="1"/>
          </p:cNvSpPr>
          <p:nvPr>
            <p:ph type="body" idx="2"/>
          </p:nvPr>
        </p:nvSpPr>
        <p:spPr>
          <a:xfrm>
            <a:off x="4654713" y="3036100"/>
            <a:ext cx="40335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22" name="Google Shape;222;p33"/>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23" name="Google Shape;223;p3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24" name="Google Shape;224;p33"/>
          <p:cNvSpPr>
            <a:spLocks noGrp="1"/>
          </p:cNvSpPr>
          <p:nvPr>
            <p:ph type="pic" idx="3"/>
          </p:nvPr>
        </p:nvSpPr>
        <p:spPr>
          <a:xfrm>
            <a:off x="1997650" y="2003650"/>
            <a:ext cx="948300" cy="948300"/>
          </a:xfrm>
          <a:prstGeom prst="rect">
            <a:avLst/>
          </a:prstGeom>
          <a:noFill/>
          <a:ln>
            <a:noFill/>
          </a:ln>
        </p:spPr>
      </p:sp>
      <p:sp>
        <p:nvSpPr>
          <p:cNvPr id="225" name="Google Shape;225;p33"/>
          <p:cNvSpPr>
            <a:spLocks noGrp="1"/>
          </p:cNvSpPr>
          <p:nvPr>
            <p:ph type="pic" idx="4"/>
          </p:nvPr>
        </p:nvSpPr>
        <p:spPr>
          <a:xfrm>
            <a:off x="6197388" y="2003650"/>
            <a:ext cx="948300" cy="9483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3: Title and 2 icons ">
  <p:cSld name="TITLE_ONLY_1_1_1_1">
    <p:spTree>
      <p:nvGrpSpPr>
        <p:cNvPr id="1" name="Shape 226"/>
        <p:cNvGrpSpPr/>
        <p:nvPr/>
      </p:nvGrpSpPr>
      <p:grpSpPr>
        <a:xfrm>
          <a:off x="0" y="0"/>
          <a:ext cx="0" cy="0"/>
          <a:chOff x="0" y="0"/>
          <a:chExt cx="0" cy="0"/>
        </a:xfrm>
      </p:grpSpPr>
      <p:sp>
        <p:nvSpPr>
          <p:cNvPr id="227" name="Google Shape;227;p34"/>
          <p:cNvSpPr/>
          <p:nvPr/>
        </p:nvSpPr>
        <p:spPr>
          <a:xfrm>
            <a:off x="4661075" y="1371613"/>
            <a:ext cx="40329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8" name="Google Shape;228;p34"/>
          <p:cNvSpPr/>
          <p:nvPr/>
        </p:nvSpPr>
        <p:spPr>
          <a:xfrm>
            <a:off x="455775" y="1371613"/>
            <a:ext cx="40329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9" name="Google Shape;229;p34"/>
          <p:cNvSpPr txBox="1">
            <a:spLocks noGrp="1"/>
          </p:cNvSpPr>
          <p:nvPr>
            <p:ph type="body" idx="1"/>
          </p:nvPr>
        </p:nvSpPr>
        <p:spPr>
          <a:xfrm>
            <a:off x="455775" y="2751550"/>
            <a:ext cx="40335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0" name="Google Shape;230;p34"/>
          <p:cNvSpPr txBox="1">
            <a:spLocks noGrp="1"/>
          </p:cNvSpPr>
          <p:nvPr>
            <p:ph type="body" idx="2"/>
          </p:nvPr>
        </p:nvSpPr>
        <p:spPr>
          <a:xfrm>
            <a:off x="4654713" y="2751550"/>
            <a:ext cx="40335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1" name="Google Shape;231;p34"/>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232" name="Google Shape;232;p3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34"/>
          <p:cNvSpPr>
            <a:spLocks noGrp="1"/>
          </p:cNvSpPr>
          <p:nvPr>
            <p:ph type="pic" idx="3"/>
          </p:nvPr>
        </p:nvSpPr>
        <p:spPr>
          <a:xfrm>
            <a:off x="2097075" y="1596242"/>
            <a:ext cx="750900" cy="750900"/>
          </a:xfrm>
          <a:prstGeom prst="rect">
            <a:avLst/>
          </a:prstGeom>
          <a:noFill/>
          <a:ln>
            <a:noFill/>
          </a:ln>
        </p:spPr>
      </p:sp>
      <p:sp>
        <p:nvSpPr>
          <p:cNvPr id="234" name="Google Shape;234;p34"/>
          <p:cNvSpPr>
            <a:spLocks noGrp="1"/>
          </p:cNvSpPr>
          <p:nvPr>
            <p:ph type="pic" idx="4"/>
          </p:nvPr>
        </p:nvSpPr>
        <p:spPr>
          <a:xfrm>
            <a:off x="6302005" y="1596238"/>
            <a:ext cx="750900" cy="750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4: Title and 3 icons">
  <p:cSld name="TITLE_ONLY_1_1_2">
    <p:spTree>
      <p:nvGrpSpPr>
        <p:cNvPr id="1" name="Shape 235"/>
        <p:cNvGrpSpPr/>
        <p:nvPr/>
      </p:nvGrpSpPr>
      <p:grpSpPr>
        <a:xfrm>
          <a:off x="0" y="0"/>
          <a:ext cx="0" cy="0"/>
          <a:chOff x="0" y="0"/>
          <a:chExt cx="0" cy="0"/>
        </a:xfrm>
      </p:grpSpPr>
      <p:sp>
        <p:nvSpPr>
          <p:cNvPr id="236" name="Google Shape;236;p35"/>
          <p:cNvSpPr txBox="1">
            <a:spLocks noGrp="1"/>
          </p:cNvSpPr>
          <p:nvPr>
            <p:ph type="body" idx="1"/>
          </p:nvPr>
        </p:nvSpPr>
        <p:spPr>
          <a:xfrm>
            <a:off x="4557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7" name="Google Shape;237;p35"/>
          <p:cNvSpPr txBox="1">
            <a:spLocks noGrp="1"/>
          </p:cNvSpPr>
          <p:nvPr>
            <p:ph type="body" idx="2"/>
          </p:nvPr>
        </p:nvSpPr>
        <p:spPr>
          <a:xfrm>
            <a:off x="32549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8" name="Google Shape;238;p35"/>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39" name="Google Shape;239;p3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35"/>
          <p:cNvSpPr>
            <a:spLocks noGrp="1"/>
          </p:cNvSpPr>
          <p:nvPr>
            <p:ph type="pic" idx="3"/>
          </p:nvPr>
        </p:nvSpPr>
        <p:spPr>
          <a:xfrm>
            <a:off x="1298775" y="1623594"/>
            <a:ext cx="948300" cy="948300"/>
          </a:xfrm>
          <a:prstGeom prst="rect">
            <a:avLst/>
          </a:prstGeom>
          <a:noFill/>
          <a:ln>
            <a:noFill/>
          </a:ln>
        </p:spPr>
      </p:sp>
      <p:sp>
        <p:nvSpPr>
          <p:cNvPr id="241" name="Google Shape;241;p35"/>
          <p:cNvSpPr>
            <a:spLocks noGrp="1"/>
          </p:cNvSpPr>
          <p:nvPr>
            <p:ph type="pic" idx="4"/>
          </p:nvPr>
        </p:nvSpPr>
        <p:spPr>
          <a:xfrm>
            <a:off x="4097975" y="1623594"/>
            <a:ext cx="948300" cy="948300"/>
          </a:xfrm>
          <a:prstGeom prst="rect">
            <a:avLst/>
          </a:prstGeom>
          <a:noFill/>
          <a:ln>
            <a:noFill/>
          </a:ln>
        </p:spPr>
      </p:sp>
      <p:sp>
        <p:nvSpPr>
          <p:cNvPr id="242" name="Google Shape;242;p35"/>
          <p:cNvSpPr txBox="1">
            <a:spLocks noGrp="1"/>
          </p:cNvSpPr>
          <p:nvPr>
            <p:ph type="body" idx="5"/>
          </p:nvPr>
        </p:nvSpPr>
        <p:spPr>
          <a:xfrm>
            <a:off x="60541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43" name="Google Shape;243;p35"/>
          <p:cNvSpPr>
            <a:spLocks noGrp="1"/>
          </p:cNvSpPr>
          <p:nvPr>
            <p:ph type="pic" idx="6"/>
          </p:nvPr>
        </p:nvSpPr>
        <p:spPr>
          <a:xfrm>
            <a:off x="6897175" y="1623594"/>
            <a:ext cx="948300" cy="9483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5: Title and 3 icons ">
  <p:cSld name="TITLE_ONLY_1_1_1_2">
    <p:spTree>
      <p:nvGrpSpPr>
        <p:cNvPr id="1" name="Shape 244"/>
        <p:cNvGrpSpPr/>
        <p:nvPr/>
      </p:nvGrpSpPr>
      <p:grpSpPr>
        <a:xfrm>
          <a:off x="0" y="0"/>
          <a:ext cx="0" cy="0"/>
          <a:chOff x="0" y="0"/>
          <a:chExt cx="0" cy="0"/>
        </a:xfrm>
      </p:grpSpPr>
      <p:sp>
        <p:nvSpPr>
          <p:cNvPr id="245" name="Google Shape;245;p36"/>
          <p:cNvSpPr/>
          <p:nvPr/>
        </p:nvSpPr>
        <p:spPr>
          <a:xfrm>
            <a:off x="6054175" y="1755138"/>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6" name="Google Shape;246;p36"/>
          <p:cNvSpPr/>
          <p:nvPr/>
        </p:nvSpPr>
        <p:spPr>
          <a:xfrm>
            <a:off x="32549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7" name="Google Shape;247;p36"/>
          <p:cNvSpPr/>
          <p:nvPr/>
        </p:nvSpPr>
        <p:spPr>
          <a:xfrm>
            <a:off x="4557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8" name="Google Shape;248;p36"/>
          <p:cNvSpPr txBox="1">
            <a:spLocks noGrp="1"/>
          </p:cNvSpPr>
          <p:nvPr>
            <p:ph type="body" idx="1"/>
          </p:nvPr>
        </p:nvSpPr>
        <p:spPr>
          <a:xfrm>
            <a:off x="4557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49" name="Google Shape;249;p36"/>
          <p:cNvSpPr txBox="1">
            <a:spLocks noGrp="1"/>
          </p:cNvSpPr>
          <p:nvPr>
            <p:ph type="body" idx="2"/>
          </p:nvPr>
        </p:nvSpPr>
        <p:spPr>
          <a:xfrm>
            <a:off x="32549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50" name="Google Shape;250;p36"/>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51" name="Google Shape;251;p3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52" name="Google Shape;252;p36"/>
          <p:cNvSpPr>
            <a:spLocks noGrp="1"/>
          </p:cNvSpPr>
          <p:nvPr>
            <p:ph type="pic" idx="3"/>
          </p:nvPr>
        </p:nvSpPr>
        <p:spPr>
          <a:xfrm>
            <a:off x="1298775" y="2003650"/>
            <a:ext cx="948300" cy="948300"/>
          </a:xfrm>
          <a:prstGeom prst="rect">
            <a:avLst/>
          </a:prstGeom>
          <a:noFill/>
          <a:ln>
            <a:noFill/>
          </a:ln>
        </p:spPr>
      </p:sp>
      <p:sp>
        <p:nvSpPr>
          <p:cNvPr id="253" name="Google Shape;253;p36"/>
          <p:cNvSpPr>
            <a:spLocks noGrp="1"/>
          </p:cNvSpPr>
          <p:nvPr>
            <p:ph type="pic" idx="4"/>
          </p:nvPr>
        </p:nvSpPr>
        <p:spPr>
          <a:xfrm>
            <a:off x="4097975" y="2003650"/>
            <a:ext cx="948300" cy="948300"/>
          </a:xfrm>
          <a:prstGeom prst="rect">
            <a:avLst/>
          </a:prstGeom>
          <a:noFill/>
          <a:ln>
            <a:noFill/>
          </a:ln>
        </p:spPr>
      </p:sp>
      <p:sp>
        <p:nvSpPr>
          <p:cNvPr id="254" name="Google Shape;254;p36"/>
          <p:cNvSpPr>
            <a:spLocks noGrp="1"/>
          </p:cNvSpPr>
          <p:nvPr>
            <p:ph type="pic" idx="5"/>
          </p:nvPr>
        </p:nvSpPr>
        <p:spPr>
          <a:xfrm>
            <a:off x="6897175" y="2003650"/>
            <a:ext cx="948300" cy="948300"/>
          </a:xfrm>
          <a:prstGeom prst="rect">
            <a:avLst/>
          </a:prstGeom>
          <a:noFill/>
          <a:ln>
            <a:noFill/>
          </a:ln>
        </p:spPr>
      </p:sp>
      <p:sp>
        <p:nvSpPr>
          <p:cNvPr id="255" name="Google Shape;255;p36"/>
          <p:cNvSpPr txBox="1">
            <a:spLocks noGrp="1"/>
          </p:cNvSpPr>
          <p:nvPr>
            <p:ph type="body" idx="6"/>
          </p:nvPr>
        </p:nvSpPr>
        <p:spPr>
          <a:xfrm>
            <a:off x="60541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6: Title and 3 icons">
  <p:cSld name="TITLE_ONLY_1_1_1_1_1">
    <p:spTree>
      <p:nvGrpSpPr>
        <p:cNvPr id="1" name="Shape 256"/>
        <p:cNvGrpSpPr/>
        <p:nvPr/>
      </p:nvGrpSpPr>
      <p:grpSpPr>
        <a:xfrm>
          <a:off x="0" y="0"/>
          <a:ext cx="0" cy="0"/>
          <a:chOff x="0" y="0"/>
          <a:chExt cx="0" cy="0"/>
        </a:xfrm>
      </p:grpSpPr>
      <p:sp>
        <p:nvSpPr>
          <p:cNvPr id="257" name="Google Shape;257;p37"/>
          <p:cNvSpPr/>
          <p:nvPr/>
        </p:nvSpPr>
        <p:spPr>
          <a:xfrm>
            <a:off x="32549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58" name="Google Shape;258;p37"/>
          <p:cNvSpPr/>
          <p:nvPr/>
        </p:nvSpPr>
        <p:spPr>
          <a:xfrm>
            <a:off x="4557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59" name="Google Shape;259;p37"/>
          <p:cNvSpPr txBox="1">
            <a:spLocks noGrp="1"/>
          </p:cNvSpPr>
          <p:nvPr>
            <p:ph type="body" idx="1"/>
          </p:nvPr>
        </p:nvSpPr>
        <p:spPr>
          <a:xfrm>
            <a:off x="455775" y="2751550"/>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60" name="Google Shape;260;p37"/>
          <p:cNvSpPr txBox="1">
            <a:spLocks noGrp="1"/>
          </p:cNvSpPr>
          <p:nvPr>
            <p:ph type="body" idx="2"/>
          </p:nvPr>
        </p:nvSpPr>
        <p:spPr>
          <a:xfrm>
            <a:off x="3254975" y="2751550"/>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61" name="Google Shape;261;p37"/>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262" name="Google Shape;262;p3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63" name="Google Shape;263;p37"/>
          <p:cNvSpPr>
            <a:spLocks noGrp="1"/>
          </p:cNvSpPr>
          <p:nvPr>
            <p:ph type="pic" idx="3"/>
          </p:nvPr>
        </p:nvSpPr>
        <p:spPr>
          <a:xfrm>
            <a:off x="1397400" y="1596242"/>
            <a:ext cx="750900" cy="750900"/>
          </a:xfrm>
          <a:prstGeom prst="rect">
            <a:avLst/>
          </a:prstGeom>
          <a:noFill/>
          <a:ln>
            <a:noFill/>
          </a:ln>
        </p:spPr>
      </p:sp>
      <p:sp>
        <p:nvSpPr>
          <p:cNvPr id="264" name="Google Shape;264;p37"/>
          <p:cNvSpPr>
            <a:spLocks noGrp="1"/>
          </p:cNvSpPr>
          <p:nvPr>
            <p:ph type="pic" idx="4"/>
          </p:nvPr>
        </p:nvSpPr>
        <p:spPr>
          <a:xfrm>
            <a:off x="4196605" y="1596238"/>
            <a:ext cx="750900" cy="750900"/>
          </a:xfrm>
          <a:prstGeom prst="rect">
            <a:avLst/>
          </a:prstGeom>
          <a:noFill/>
          <a:ln>
            <a:noFill/>
          </a:ln>
        </p:spPr>
      </p:sp>
      <p:sp>
        <p:nvSpPr>
          <p:cNvPr id="265" name="Google Shape;265;p37"/>
          <p:cNvSpPr/>
          <p:nvPr/>
        </p:nvSpPr>
        <p:spPr>
          <a:xfrm>
            <a:off x="60541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66" name="Google Shape;266;p37"/>
          <p:cNvSpPr>
            <a:spLocks noGrp="1"/>
          </p:cNvSpPr>
          <p:nvPr>
            <p:ph type="pic" idx="5"/>
          </p:nvPr>
        </p:nvSpPr>
        <p:spPr>
          <a:xfrm>
            <a:off x="6995805" y="1596238"/>
            <a:ext cx="750900" cy="750900"/>
          </a:xfrm>
          <a:prstGeom prst="rect">
            <a:avLst/>
          </a:prstGeom>
          <a:noFill/>
          <a:ln>
            <a:noFill/>
          </a:ln>
        </p:spPr>
      </p:sp>
      <p:sp>
        <p:nvSpPr>
          <p:cNvPr id="267" name="Google Shape;267;p37"/>
          <p:cNvSpPr txBox="1">
            <a:spLocks noGrp="1"/>
          </p:cNvSpPr>
          <p:nvPr>
            <p:ph type="body" idx="6"/>
          </p:nvPr>
        </p:nvSpPr>
        <p:spPr>
          <a:xfrm>
            <a:off x="6054175" y="2731231"/>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7: Title and 4 icons">
  <p:cSld name="TITLE_ONLY_1_1_2_1">
    <p:spTree>
      <p:nvGrpSpPr>
        <p:cNvPr id="1" name="Shape 268"/>
        <p:cNvGrpSpPr/>
        <p:nvPr/>
      </p:nvGrpSpPr>
      <p:grpSpPr>
        <a:xfrm>
          <a:off x="0" y="0"/>
          <a:ext cx="0" cy="0"/>
          <a:chOff x="0" y="0"/>
          <a:chExt cx="0" cy="0"/>
        </a:xfrm>
      </p:grpSpPr>
      <p:sp>
        <p:nvSpPr>
          <p:cNvPr id="269" name="Google Shape;269;p38"/>
          <p:cNvSpPr txBox="1">
            <a:spLocks noGrp="1"/>
          </p:cNvSpPr>
          <p:nvPr>
            <p:ph type="body" idx="1"/>
          </p:nvPr>
        </p:nvSpPr>
        <p:spPr>
          <a:xfrm>
            <a:off x="4557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0" name="Google Shape;270;p38"/>
          <p:cNvSpPr txBox="1">
            <a:spLocks noGrp="1"/>
          </p:cNvSpPr>
          <p:nvPr>
            <p:ph type="body" idx="2"/>
          </p:nvPr>
        </p:nvSpPr>
        <p:spPr>
          <a:xfrm>
            <a:off x="25552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1" name="Google Shape;271;p38"/>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72" name="Google Shape;272;p3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38"/>
          <p:cNvSpPr>
            <a:spLocks noGrp="1"/>
          </p:cNvSpPr>
          <p:nvPr>
            <p:ph type="pic" idx="3"/>
          </p:nvPr>
        </p:nvSpPr>
        <p:spPr>
          <a:xfrm>
            <a:off x="949050" y="1623594"/>
            <a:ext cx="948300" cy="948300"/>
          </a:xfrm>
          <a:prstGeom prst="rect">
            <a:avLst/>
          </a:prstGeom>
          <a:noFill/>
          <a:ln>
            <a:noFill/>
          </a:ln>
        </p:spPr>
      </p:sp>
      <p:sp>
        <p:nvSpPr>
          <p:cNvPr id="274" name="Google Shape;274;p38"/>
          <p:cNvSpPr>
            <a:spLocks noGrp="1"/>
          </p:cNvSpPr>
          <p:nvPr>
            <p:ph type="pic" idx="4"/>
          </p:nvPr>
        </p:nvSpPr>
        <p:spPr>
          <a:xfrm>
            <a:off x="3048550" y="1623594"/>
            <a:ext cx="948300" cy="948300"/>
          </a:xfrm>
          <a:prstGeom prst="rect">
            <a:avLst/>
          </a:prstGeom>
          <a:noFill/>
          <a:ln>
            <a:noFill/>
          </a:ln>
        </p:spPr>
      </p:sp>
      <p:sp>
        <p:nvSpPr>
          <p:cNvPr id="275" name="Google Shape;275;p38"/>
          <p:cNvSpPr txBox="1">
            <a:spLocks noGrp="1"/>
          </p:cNvSpPr>
          <p:nvPr>
            <p:ph type="body" idx="5"/>
          </p:nvPr>
        </p:nvSpPr>
        <p:spPr>
          <a:xfrm>
            <a:off x="4654113"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6" name="Google Shape;276;p38"/>
          <p:cNvSpPr>
            <a:spLocks noGrp="1"/>
          </p:cNvSpPr>
          <p:nvPr>
            <p:ph type="pic" idx="6"/>
          </p:nvPr>
        </p:nvSpPr>
        <p:spPr>
          <a:xfrm>
            <a:off x="5148050" y="1623594"/>
            <a:ext cx="948300" cy="948300"/>
          </a:xfrm>
          <a:prstGeom prst="rect">
            <a:avLst/>
          </a:prstGeom>
          <a:noFill/>
          <a:ln>
            <a:noFill/>
          </a:ln>
        </p:spPr>
      </p:sp>
      <p:sp>
        <p:nvSpPr>
          <p:cNvPr id="277" name="Google Shape;277;p38"/>
          <p:cNvSpPr txBox="1">
            <a:spLocks noGrp="1"/>
          </p:cNvSpPr>
          <p:nvPr>
            <p:ph type="body" idx="7"/>
          </p:nvPr>
        </p:nvSpPr>
        <p:spPr>
          <a:xfrm>
            <a:off x="6752950"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8" name="Google Shape;278;p38"/>
          <p:cNvSpPr>
            <a:spLocks noGrp="1"/>
          </p:cNvSpPr>
          <p:nvPr>
            <p:ph type="pic" idx="8"/>
          </p:nvPr>
        </p:nvSpPr>
        <p:spPr>
          <a:xfrm>
            <a:off x="7247550" y="1623594"/>
            <a:ext cx="948300" cy="9483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F8: Title and 4 icons">
  <p:cSld name="TITLE_ONLY_1_1_1_2_1">
    <p:spTree>
      <p:nvGrpSpPr>
        <p:cNvPr id="1" name="Shape 279"/>
        <p:cNvGrpSpPr/>
        <p:nvPr/>
      </p:nvGrpSpPr>
      <p:grpSpPr>
        <a:xfrm>
          <a:off x="0" y="0"/>
          <a:ext cx="0" cy="0"/>
          <a:chOff x="0" y="0"/>
          <a:chExt cx="0" cy="0"/>
        </a:xfrm>
      </p:grpSpPr>
      <p:sp>
        <p:nvSpPr>
          <p:cNvPr id="280" name="Google Shape;280;p39"/>
          <p:cNvSpPr/>
          <p:nvPr/>
        </p:nvSpPr>
        <p:spPr>
          <a:xfrm>
            <a:off x="4654113" y="1755138"/>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1" name="Google Shape;281;p39"/>
          <p:cNvSpPr/>
          <p:nvPr/>
        </p:nvSpPr>
        <p:spPr>
          <a:xfrm>
            <a:off x="2555275"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2" name="Google Shape;282;p39"/>
          <p:cNvSpPr/>
          <p:nvPr/>
        </p:nvSpPr>
        <p:spPr>
          <a:xfrm>
            <a:off x="455775"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3" name="Google Shape;283;p39"/>
          <p:cNvSpPr txBox="1">
            <a:spLocks noGrp="1"/>
          </p:cNvSpPr>
          <p:nvPr>
            <p:ph type="body" idx="1"/>
          </p:nvPr>
        </p:nvSpPr>
        <p:spPr>
          <a:xfrm>
            <a:off x="455775"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84" name="Google Shape;284;p39"/>
          <p:cNvSpPr txBox="1">
            <a:spLocks noGrp="1"/>
          </p:cNvSpPr>
          <p:nvPr>
            <p:ph type="body" idx="2"/>
          </p:nvPr>
        </p:nvSpPr>
        <p:spPr>
          <a:xfrm>
            <a:off x="2555275"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85" name="Google Shape;285;p39"/>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86" name="Google Shape;286;p3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39"/>
          <p:cNvSpPr>
            <a:spLocks noGrp="1"/>
          </p:cNvSpPr>
          <p:nvPr>
            <p:ph type="pic" idx="3"/>
          </p:nvPr>
        </p:nvSpPr>
        <p:spPr>
          <a:xfrm>
            <a:off x="949050" y="2003650"/>
            <a:ext cx="948300" cy="948300"/>
          </a:xfrm>
          <a:prstGeom prst="rect">
            <a:avLst/>
          </a:prstGeom>
          <a:noFill/>
          <a:ln>
            <a:noFill/>
          </a:ln>
        </p:spPr>
      </p:sp>
      <p:sp>
        <p:nvSpPr>
          <p:cNvPr id="288" name="Google Shape;288;p39"/>
          <p:cNvSpPr>
            <a:spLocks noGrp="1"/>
          </p:cNvSpPr>
          <p:nvPr>
            <p:ph type="pic" idx="4"/>
          </p:nvPr>
        </p:nvSpPr>
        <p:spPr>
          <a:xfrm>
            <a:off x="3048219" y="2003650"/>
            <a:ext cx="948300" cy="948300"/>
          </a:xfrm>
          <a:prstGeom prst="rect">
            <a:avLst/>
          </a:prstGeom>
          <a:noFill/>
          <a:ln>
            <a:noFill/>
          </a:ln>
        </p:spPr>
      </p:sp>
      <p:sp>
        <p:nvSpPr>
          <p:cNvPr id="289" name="Google Shape;289;p39"/>
          <p:cNvSpPr>
            <a:spLocks noGrp="1"/>
          </p:cNvSpPr>
          <p:nvPr>
            <p:ph type="pic" idx="5"/>
          </p:nvPr>
        </p:nvSpPr>
        <p:spPr>
          <a:xfrm>
            <a:off x="5147388" y="2003650"/>
            <a:ext cx="948300" cy="948300"/>
          </a:xfrm>
          <a:prstGeom prst="rect">
            <a:avLst/>
          </a:prstGeom>
          <a:noFill/>
          <a:ln>
            <a:noFill/>
          </a:ln>
        </p:spPr>
      </p:sp>
      <p:sp>
        <p:nvSpPr>
          <p:cNvPr id="290" name="Google Shape;290;p39"/>
          <p:cNvSpPr txBox="1">
            <a:spLocks noGrp="1"/>
          </p:cNvSpPr>
          <p:nvPr>
            <p:ph type="body" idx="6"/>
          </p:nvPr>
        </p:nvSpPr>
        <p:spPr>
          <a:xfrm>
            <a:off x="4654113"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1" name="Google Shape;291;p39"/>
          <p:cNvSpPr/>
          <p:nvPr/>
        </p:nvSpPr>
        <p:spPr>
          <a:xfrm>
            <a:off x="6752950"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2" name="Google Shape;292;p39"/>
          <p:cNvSpPr>
            <a:spLocks noGrp="1"/>
          </p:cNvSpPr>
          <p:nvPr>
            <p:ph type="pic" idx="7"/>
          </p:nvPr>
        </p:nvSpPr>
        <p:spPr>
          <a:xfrm>
            <a:off x="7246550" y="2003650"/>
            <a:ext cx="948300" cy="948300"/>
          </a:xfrm>
          <a:prstGeom prst="rect">
            <a:avLst/>
          </a:prstGeom>
          <a:noFill/>
          <a:ln>
            <a:noFill/>
          </a:ln>
        </p:spPr>
      </p:sp>
      <p:sp>
        <p:nvSpPr>
          <p:cNvPr id="293" name="Google Shape;293;p39"/>
          <p:cNvSpPr txBox="1">
            <a:spLocks noGrp="1"/>
          </p:cNvSpPr>
          <p:nvPr>
            <p:ph type="body" idx="8"/>
          </p:nvPr>
        </p:nvSpPr>
        <p:spPr>
          <a:xfrm>
            <a:off x="6752950"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9: Title and 4 icons">
  <p:cSld name="TITLE_ONLY_1_1_1_1_1_1">
    <p:spTree>
      <p:nvGrpSpPr>
        <p:cNvPr id="1" name="Shape 294"/>
        <p:cNvGrpSpPr/>
        <p:nvPr/>
      </p:nvGrpSpPr>
      <p:grpSpPr>
        <a:xfrm>
          <a:off x="0" y="0"/>
          <a:ext cx="0" cy="0"/>
          <a:chOff x="0" y="0"/>
          <a:chExt cx="0" cy="0"/>
        </a:xfrm>
      </p:grpSpPr>
      <p:sp>
        <p:nvSpPr>
          <p:cNvPr id="295" name="Google Shape;295;p40"/>
          <p:cNvSpPr/>
          <p:nvPr/>
        </p:nvSpPr>
        <p:spPr>
          <a:xfrm>
            <a:off x="2555275"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6" name="Google Shape;296;p40"/>
          <p:cNvSpPr/>
          <p:nvPr/>
        </p:nvSpPr>
        <p:spPr>
          <a:xfrm>
            <a:off x="455775"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7" name="Google Shape;297;p40"/>
          <p:cNvSpPr txBox="1">
            <a:spLocks noGrp="1"/>
          </p:cNvSpPr>
          <p:nvPr>
            <p:ph type="body" idx="1"/>
          </p:nvPr>
        </p:nvSpPr>
        <p:spPr>
          <a:xfrm>
            <a:off x="455775"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8" name="Google Shape;298;p40"/>
          <p:cNvSpPr txBox="1">
            <a:spLocks noGrp="1"/>
          </p:cNvSpPr>
          <p:nvPr>
            <p:ph type="body" idx="2"/>
          </p:nvPr>
        </p:nvSpPr>
        <p:spPr>
          <a:xfrm>
            <a:off x="2555275"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9" name="Google Shape;299;p40"/>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300" name="Google Shape;300;p4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40"/>
          <p:cNvSpPr>
            <a:spLocks noGrp="1"/>
          </p:cNvSpPr>
          <p:nvPr>
            <p:ph type="pic" idx="3"/>
          </p:nvPr>
        </p:nvSpPr>
        <p:spPr>
          <a:xfrm>
            <a:off x="1047675" y="1596242"/>
            <a:ext cx="750900" cy="750900"/>
          </a:xfrm>
          <a:prstGeom prst="rect">
            <a:avLst/>
          </a:prstGeom>
          <a:noFill/>
          <a:ln>
            <a:noFill/>
          </a:ln>
        </p:spPr>
      </p:sp>
      <p:sp>
        <p:nvSpPr>
          <p:cNvPr id="302" name="Google Shape;302;p40"/>
          <p:cNvSpPr>
            <a:spLocks noGrp="1"/>
          </p:cNvSpPr>
          <p:nvPr>
            <p:ph type="pic" idx="4"/>
          </p:nvPr>
        </p:nvSpPr>
        <p:spPr>
          <a:xfrm>
            <a:off x="3146849" y="1596238"/>
            <a:ext cx="750900" cy="750900"/>
          </a:xfrm>
          <a:prstGeom prst="rect">
            <a:avLst/>
          </a:prstGeom>
          <a:noFill/>
          <a:ln>
            <a:noFill/>
          </a:ln>
        </p:spPr>
      </p:sp>
      <p:sp>
        <p:nvSpPr>
          <p:cNvPr id="303" name="Google Shape;303;p40"/>
          <p:cNvSpPr>
            <a:spLocks noGrp="1"/>
          </p:cNvSpPr>
          <p:nvPr>
            <p:ph type="pic" idx="5"/>
          </p:nvPr>
        </p:nvSpPr>
        <p:spPr>
          <a:xfrm>
            <a:off x="5246017" y="1596238"/>
            <a:ext cx="750900" cy="750900"/>
          </a:xfrm>
          <a:prstGeom prst="rect">
            <a:avLst/>
          </a:prstGeom>
          <a:noFill/>
          <a:ln>
            <a:noFill/>
          </a:ln>
        </p:spPr>
      </p:sp>
      <p:sp>
        <p:nvSpPr>
          <p:cNvPr id="304" name="Google Shape;304;p40"/>
          <p:cNvSpPr txBox="1">
            <a:spLocks noGrp="1"/>
          </p:cNvSpPr>
          <p:nvPr>
            <p:ph type="body" idx="6"/>
          </p:nvPr>
        </p:nvSpPr>
        <p:spPr>
          <a:xfrm>
            <a:off x="4654113" y="2731238"/>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05" name="Google Shape;305;p40"/>
          <p:cNvSpPr/>
          <p:nvPr/>
        </p:nvSpPr>
        <p:spPr>
          <a:xfrm>
            <a:off x="4654113"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06" name="Google Shape;306;p40"/>
          <p:cNvSpPr/>
          <p:nvPr/>
        </p:nvSpPr>
        <p:spPr>
          <a:xfrm>
            <a:off x="6752950"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07" name="Google Shape;307;p40"/>
          <p:cNvSpPr>
            <a:spLocks noGrp="1"/>
          </p:cNvSpPr>
          <p:nvPr>
            <p:ph type="pic" idx="7"/>
          </p:nvPr>
        </p:nvSpPr>
        <p:spPr>
          <a:xfrm>
            <a:off x="7345180" y="1596238"/>
            <a:ext cx="750900" cy="750900"/>
          </a:xfrm>
          <a:prstGeom prst="rect">
            <a:avLst/>
          </a:prstGeom>
          <a:noFill/>
          <a:ln>
            <a:noFill/>
          </a:ln>
        </p:spPr>
      </p:sp>
      <p:sp>
        <p:nvSpPr>
          <p:cNvPr id="308" name="Google Shape;308;p40"/>
          <p:cNvSpPr txBox="1">
            <a:spLocks noGrp="1"/>
          </p:cNvSpPr>
          <p:nvPr>
            <p:ph type="body" idx="8"/>
          </p:nvPr>
        </p:nvSpPr>
        <p:spPr>
          <a:xfrm>
            <a:off x="6752950"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2: Title and 2 column body">
  <p:cSld name="TITLE_AND_TWO_COLUMNS_2">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body" idx="1"/>
          </p:nvPr>
        </p:nvSpPr>
        <p:spPr>
          <a:xfrm>
            <a:off x="455775" y="1371605"/>
            <a:ext cx="4033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37" name="Google Shape;37;p5"/>
          <p:cNvSpPr txBox="1">
            <a:spLocks noGrp="1"/>
          </p:cNvSpPr>
          <p:nvPr>
            <p:ph type="body" idx="2"/>
          </p:nvPr>
        </p:nvSpPr>
        <p:spPr>
          <a:xfrm>
            <a:off x="4654713" y="1371605"/>
            <a:ext cx="4033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38" name="Google Shape;38;p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10: Title and 5 icons">
  <p:cSld name="TITLE_ONLY_1_1_2_1_1">
    <p:spTree>
      <p:nvGrpSpPr>
        <p:cNvPr id="1" name="Shape 309"/>
        <p:cNvGrpSpPr/>
        <p:nvPr/>
      </p:nvGrpSpPr>
      <p:grpSpPr>
        <a:xfrm>
          <a:off x="0" y="0"/>
          <a:ext cx="0" cy="0"/>
          <a:chOff x="0" y="0"/>
          <a:chExt cx="0" cy="0"/>
        </a:xfrm>
      </p:grpSpPr>
      <p:sp>
        <p:nvSpPr>
          <p:cNvPr id="310" name="Google Shape;310;p41"/>
          <p:cNvSpPr txBox="1">
            <a:spLocks noGrp="1"/>
          </p:cNvSpPr>
          <p:nvPr>
            <p:ph type="body" idx="1"/>
          </p:nvPr>
        </p:nvSpPr>
        <p:spPr>
          <a:xfrm>
            <a:off x="455775"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1" name="Google Shape;311;p41"/>
          <p:cNvSpPr txBox="1">
            <a:spLocks noGrp="1"/>
          </p:cNvSpPr>
          <p:nvPr>
            <p:ph type="body" idx="2"/>
          </p:nvPr>
        </p:nvSpPr>
        <p:spPr>
          <a:xfrm>
            <a:off x="2128360"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2" name="Google Shape;312;p41"/>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313" name="Google Shape;313;p4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14" name="Google Shape;314;p41"/>
          <p:cNvSpPr>
            <a:spLocks noGrp="1"/>
          </p:cNvSpPr>
          <p:nvPr>
            <p:ph type="pic" idx="3"/>
          </p:nvPr>
        </p:nvSpPr>
        <p:spPr>
          <a:xfrm>
            <a:off x="752325" y="1623594"/>
            <a:ext cx="948300" cy="948300"/>
          </a:xfrm>
          <a:prstGeom prst="rect">
            <a:avLst/>
          </a:prstGeom>
          <a:noFill/>
          <a:ln>
            <a:noFill/>
          </a:ln>
        </p:spPr>
      </p:sp>
      <p:sp>
        <p:nvSpPr>
          <p:cNvPr id="315" name="Google Shape;315;p41"/>
          <p:cNvSpPr>
            <a:spLocks noGrp="1"/>
          </p:cNvSpPr>
          <p:nvPr>
            <p:ph type="pic" idx="4"/>
          </p:nvPr>
        </p:nvSpPr>
        <p:spPr>
          <a:xfrm>
            <a:off x="2424913" y="1623594"/>
            <a:ext cx="948300" cy="948300"/>
          </a:xfrm>
          <a:prstGeom prst="rect">
            <a:avLst/>
          </a:prstGeom>
          <a:noFill/>
          <a:ln>
            <a:noFill/>
          </a:ln>
        </p:spPr>
      </p:sp>
      <p:sp>
        <p:nvSpPr>
          <p:cNvPr id="316" name="Google Shape;316;p41"/>
          <p:cNvSpPr txBox="1">
            <a:spLocks noGrp="1"/>
          </p:cNvSpPr>
          <p:nvPr>
            <p:ph type="body" idx="5"/>
          </p:nvPr>
        </p:nvSpPr>
        <p:spPr>
          <a:xfrm>
            <a:off x="3800416"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7" name="Google Shape;317;p41"/>
          <p:cNvSpPr>
            <a:spLocks noGrp="1"/>
          </p:cNvSpPr>
          <p:nvPr>
            <p:ph type="pic" idx="6"/>
          </p:nvPr>
        </p:nvSpPr>
        <p:spPr>
          <a:xfrm>
            <a:off x="4097500" y="1623594"/>
            <a:ext cx="948300" cy="948300"/>
          </a:xfrm>
          <a:prstGeom prst="rect">
            <a:avLst/>
          </a:prstGeom>
          <a:noFill/>
          <a:ln>
            <a:noFill/>
          </a:ln>
        </p:spPr>
      </p:sp>
      <p:sp>
        <p:nvSpPr>
          <p:cNvPr id="318" name="Google Shape;318;p41"/>
          <p:cNvSpPr txBox="1">
            <a:spLocks noGrp="1"/>
          </p:cNvSpPr>
          <p:nvPr>
            <p:ph type="body" idx="7"/>
          </p:nvPr>
        </p:nvSpPr>
        <p:spPr>
          <a:xfrm>
            <a:off x="5472473"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9" name="Google Shape;319;p41"/>
          <p:cNvSpPr>
            <a:spLocks noGrp="1"/>
          </p:cNvSpPr>
          <p:nvPr>
            <p:ph type="pic" idx="8"/>
          </p:nvPr>
        </p:nvSpPr>
        <p:spPr>
          <a:xfrm>
            <a:off x="5770088" y="1623594"/>
            <a:ext cx="948300" cy="948300"/>
          </a:xfrm>
          <a:prstGeom prst="rect">
            <a:avLst/>
          </a:prstGeom>
          <a:noFill/>
          <a:ln>
            <a:noFill/>
          </a:ln>
        </p:spPr>
      </p:sp>
      <p:sp>
        <p:nvSpPr>
          <p:cNvPr id="320" name="Google Shape;320;p41"/>
          <p:cNvSpPr txBox="1">
            <a:spLocks noGrp="1"/>
          </p:cNvSpPr>
          <p:nvPr>
            <p:ph type="body" idx="9"/>
          </p:nvPr>
        </p:nvSpPr>
        <p:spPr>
          <a:xfrm>
            <a:off x="7144530"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21" name="Google Shape;321;p41"/>
          <p:cNvSpPr>
            <a:spLocks noGrp="1"/>
          </p:cNvSpPr>
          <p:nvPr>
            <p:ph type="pic" idx="13"/>
          </p:nvPr>
        </p:nvSpPr>
        <p:spPr>
          <a:xfrm>
            <a:off x="7442675" y="1623594"/>
            <a:ext cx="948300" cy="9483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11: Title and 5 icons">
  <p:cSld name="TITLE_ONLY_1_1_1_2_1_1">
    <p:spTree>
      <p:nvGrpSpPr>
        <p:cNvPr id="1" name="Shape 322"/>
        <p:cNvGrpSpPr/>
        <p:nvPr/>
      </p:nvGrpSpPr>
      <p:grpSpPr>
        <a:xfrm>
          <a:off x="0" y="0"/>
          <a:ext cx="0" cy="0"/>
          <a:chOff x="0" y="0"/>
          <a:chExt cx="0" cy="0"/>
        </a:xfrm>
      </p:grpSpPr>
      <p:sp>
        <p:nvSpPr>
          <p:cNvPr id="323" name="Google Shape;323;p42"/>
          <p:cNvSpPr/>
          <p:nvPr/>
        </p:nvSpPr>
        <p:spPr>
          <a:xfrm>
            <a:off x="3800416" y="1755138"/>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4" name="Google Shape;324;p42"/>
          <p:cNvSpPr/>
          <p:nvPr/>
        </p:nvSpPr>
        <p:spPr>
          <a:xfrm>
            <a:off x="2128360"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5" name="Google Shape;325;p42"/>
          <p:cNvSpPr/>
          <p:nvPr/>
        </p:nvSpPr>
        <p:spPr>
          <a:xfrm>
            <a:off x="455775"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6" name="Google Shape;326;p42"/>
          <p:cNvSpPr txBox="1">
            <a:spLocks noGrp="1"/>
          </p:cNvSpPr>
          <p:nvPr>
            <p:ph type="body" idx="1"/>
          </p:nvPr>
        </p:nvSpPr>
        <p:spPr>
          <a:xfrm>
            <a:off x="455775"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27" name="Google Shape;327;p42"/>
          <p:cNvSpPr txBox="1">
            <a:spLocks noGrp="1"/>
          </p:cNvSpPr>
          <p:nvPr>
            <p:ph type="body" idx="2"/>
          </p:nvPr>
        </p:nvSpPr>
        <p:spPr>
          <a:xfrm>
            <a:off x="2128363"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28" name="Google Shape;328;p42"/>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329" name="Google Shape;329;p4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42"/>
          <p:cNvSpPr>
            <a:spLocks noGrp="1"/>
          </p:cNvSpPr>
          <p:nvPr>
            <p:ph type="pic" idx="3"/>
          </p:nvPr>
        </p:nvSpPr>
        <p:spPr>
          <a:xfrm>
            <a:off x="752325" y="2003650"/>
            <a:ext cx="948300" cy="948300"/>
          </a:xfrm>
          <a:prstGeom prst="rect">
            <a:avLst/>
          </a:prstGeom>
          <a:noFill/>
          <a:ln>
            <a:noFill/>
          </a:ln>
        </p:spPr>
      </p:sp>
      <p:sp>
        <p:nvSpPr>
          <p:cNvPr id="331" name="Google Shape;331;p42"/>
          <p:cNvSpPr>
            <a:spLocks noGrp="1"/>
          </p:cNvSpPr>
          <p:nvPr>
            <p:ph type="pic" idx="4"/>
          </p:nvPr>
        </p:nvSpPr>
        <p:spPr>
          <a:xfrm>
            <a:off x="2424638" y="2003650"/>
            <a:ext cx="948300" cy="948300"/>
          </a:xfrm>
          <a:prstGeom prst="rect">
            <a:avLst/>
          </a:prstGeom>
          <a:noFill/>
          <a:ln>
            <a:noFill/>
          </a:ln>
        </p:spPr>
      </p:sp>
      <p:sp>
        <p:nvSpPr>
          <p:cNvPr id="332" name="Google Shape;332;p42"/>
          <p:cNvSpPr>
            <a:spLocks noGrp="1"/>
          </p:cNvSpPr>
          <p:nvPr>
            <p:ph type="pic" idx="5"/>
          </p:nvPr>
        </p:nvSpPr>
        <p:spPr>
          <a:xfrm>
            <a:off x="4096969" y="2003650"/>
            <a:ext cx="948300" cy="948300"/>
          </a:xfrm>
          <a:prstGeom prst="rect">
            <a:avLst/>
          </a:prstGeom>
          <a:noFill/>
          <a:ln>
            <a:noFill/>
          </a:ln>
        </p:spPr>
      </p:sp>
      <p:sp>
        <p:nvSpPr>
          <p:cNvPr id="333" name="Google Shape;333;p42"/>
          <p:cNvSpPr txBox="1">
            <a:spLocks noGrp="1"/>
          </p:cNvSpPr>
          <p:nvPr>
            <p:ph type="body" idx="6"/>
          </p:nvPr>
        </p:nvSpPr>
        <p:spPr>
          <a:xfrm>
            <a:off x="3800413"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34" name="Google Shape;334;p42"/>
          <p:cNvSpPr>
            <a:spLocks noGrp="1"/>
          </p:cNvSpPr>
          <p:nvPr>
            <p:ph type="pic" idx="7"/>
          </p:nvPr>
        </p:nvSpPr>
        <p:spPr>
          <a:xfrm>
            <a:off x="5769019" y="2003650"/>
            <a:ext cx="948300" cy="948300"/>
          </a:xfrm>
          <a:prstGeom prst="rect">
            <a:avLst/>
          </a:prstGeom>
          <a:noFill/>
          <a:ln>
            <a:noFill/>
          </a:ln>
        </p:spPr>
      </p:sp>
      <p:sp>
        <p:nvSpPr>
          <p:cNvPr id="335" name="Google Shape;335;p42"/>
          <p:cNvSpPr txBox="1">
            <a:spLocks noGrp="1"/>
          </p:cNvSpPr>
          <p:nvPr>
            <p:ph type="body" idx="8"/>
          </p:nvPr>
        </p:nvSpPr>
        <p:spPr>
          <a:xfrm>
            <a:off x="5472475"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36" name="Google Shape;336;p42"/>
          <p:cNvSpPr/>
          <p:nvPr/>
        </p:nvSpPr>
        <p:spPr>
          <a:xfrm>
            <a:off x="5472473"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37" name="Google Shape;337;p42"/>
          <p:cNvSpPr/>
          <p:nvPr/>
        </p:nvSpPr>
        <p:spPr>
          <a:xfrm>
            <a:off x="7144530"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38" name="Google Shape;338;p42"/>
          <p:cNvSpPr>
            <a:spLocks noGrp="1"/>
          </p:cNvSpPr>
          <p:nvPr>
            <p:ph type="pic" idx="9"/>
          </p:nvPr>
        </p:nvSpPr>
        <p:spPr>
          <a:xfrm>
            <a:off x="7441069" y="2003650"/>
            <a:ext cx="948300" cy="948300"/>
          </a:xfrm>
          <a:prstGeom prst="rect">
            <a:avLst/>
          </a:prstGeom>
          <a:noFill/>
          <a:ln>
            <a:noFill/>
          </a:ln>
        </p:spPr>
      </p:sp>
      <p:sp>
        <p:nvSpPr>
          <p:cNvPr id="339" name="Google Shape;339;p42"/>
          <p:cNvSpPr txBox="1">
            <a:spLocks noGrp="1"/>
          </p:cNvSpPr>
          <p:nvPr>
            <p:ph type="body" idx="13"/>
          </p:nvPr>
        </p:nvSpPr>
        <p:spPr>
          <a:xfrm>
            <a:off x="7144538"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12: Title and 5 icons">
  <p:cSld name="TITLE_ONLY_1_1_1_1_1_1_1">
    <p:spTree>
      <p:nvGrpSpPr>
        <p:cNvPr id="1" name="Shape 340"/>
        <p:cNvGrpSpPr/>
        <p:nvPr/>
      </p:nvGrpSpPr>
      <p:grpSpPr>
        <a:xfrm>
          <a:off x="0" y="0"/>
          <a:ext cx="0" cy="0"/>
          <a:chOff x="0" y="0"/>
          <a:chExt cx="0" cy="0"/>
        </a:xfrm>
      </p:grpSpPr>
      <p:sp>
        <p:nvSpPr>
          <p:cNvPr id="341" name="Google Shape;341;p43"/>
          <p:cNvSpPr txBox="1">
            <a:spLocks noGrp="1"/>
          </p:cNvSpPr>
          <p:nvPr>
            <p:ph type="body" idx="1"/>
          </p:nvPr>
        </p:nvSpPr>
        <p:spPr>
          <a:xfrm>
            <a:off x="455775"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2" name="Google Shape;342;p43"/>
          <p:cNvSpPr txBox="1">
            <a:spLocks noGrp="1"/>
          </p:cNvSpPr>
          <p:nvPr>
            <p:ph type="body" idx="2"/>
          </p:nvPr>
        </p:nvSpPr>
        <p:spPr>
          <a:xfrm>
            <a:off x="2128363"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3" name="Google Shape;343;p43"/>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344" name="Google Shape;344;p4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45" name="Google Shape;345;p43"/>
          <p:cNvSpPr>
            <a:spLocks noGrp="1"/>
          </p:cNvSpPr>
          <p:nvPr>
            <p:ph type="pic" idx="3"/>
          </p:nvPr>
        </p:nvSpPr>
        <p:spPr>
          <a:xfrm>
            <a:off x="850950" y="1596242"/>
            <a:ext cx="750900" cy="750900"/>
          </a:xfrm>
          <a:prstGeom prst="rect">
            <a:avLst/>
          </a:prstGeom>
          <a:noFill/>
          <a:ln>
            <a:noFill/>
          </a:ln>
        </p:spPr>
      </p:sp>
      <p:sp>
        <p:nvSpPr>
          <p:cNvPr id="346" name="Google Shape;346;p43"/>
          <p:cNvSpPr>
            <a:spLocks noGrp="1"/>
          </p:cNvSpPr>
          <p:nvPr>
            <p:ph type="pic" idx="4"/>
          </p:nvPr>
        </p:nvSpPr>
        <p:spPr>
          <a:xfrm>
            <a:off x="2523267" y="1596238"/>
            <a:ext cx="750900" cy="750900"/>
          </a:xfrm>
          <a:prstGeom prst="rect">
            <a:avLst/>
          </a:prstGeom>
          <a:noFill/>
          <a:ln>
            <a:noFill/>
          </a:ln>
        </p:spPr>
      </p:sp>
      <p:sp>
        <p:nvSpPr>
          <p:cNvPr id="347" name="Google Shape;347;p43"/>
          <p:cNvSpPr>
            <a:spLocks noGrp="1"/>
          </p:cNvSpPr>
          <p:nvPr>
            <p:ph type="pic" idx="5"/>
          </p:nvPr>
        </p:nvSpPr>
        <p:spPr>
          <a:xfrm>
            <a:off x="4196559" y="1596238"/>
            <a:ext cx="750900" cy="750900"/>
          </a:xfrm>
          <a:prstGeom prst="rect">
            <a:avLst/>
          </a:prstGeom>
          <a:noFill/>
          <a:ln>
            <a:noFill/>
          </a:ln>
        </p:spPr>
      </p:sp>
      <p:sp>
        <p:nvSpPr>
          <p:cNvPr id="348" name="Google Shape;348;p43"/>
          <p:cNvSpPr txBox="1">
            <a:spLocks noGrp="1"/>
          </p:cNvSpPr>
          <p:nvPr>
            <p:ph type="body" idx="6"/>
          </p:nvPr>
        </p:nvSpPr>
        <p:spPr>
          <a:xfrm>
            <a:off x="3801373" y="2731238"/>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9" name="Google Shape;349;p43"/>
          <p:cNvSpPr>
            <a:spLocks noGrp="1"/>
          </p:cNvSpPr>
          <p:nvPr>
            <p:ph type="pic" idx="7"/>
          </p:nvPr>
        </p:nvSpPr>
        <p:spPr>
          <a:xfrm>
            <a:off x="5867649" y="1596238"/>
            <a:ext cx="750900" cy="750900"/>
          </a:xfrm>
          <a:prstGeom prst="rect">
            <a:avLst/>
          </a:prstGeom>
          <a:noFill/>
          <a:ln>
            <a:noFill/>
          </a:ln>
        </p:spPr>
      </p:sp>
      <p:sp>
        <p:nvSpPr>
          <p:cNvPr id="350" name="Google Shape;350;p43"/>
          <p:cNvSpPr txBox="1">
            <a:spLocks noGrp="1"/>
          </p:cNvSpPr>
          <p:nvPr>
            <p:ph type="body" idx="8"/>
          </p:nvPr>
        </p:nvSpPr>
        <p:spPr>
          <a:xfrm>
            <a:off x="5472475"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51" name="Google Shape;351;p43"/>
          <p:cNvSpPr/>
          <p:nvPr/>
        </p:nvSpPr>
        <p:spPr>
          <a:xfrm>
            <a:off x="3801377"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2" name="Google Shape;352;p43"/>
          <p:cNvSpPr/>
          <p:nvPr/>
        </p:nvSpPr>
        <p:spPr>
          <a:xfrm>
            <a:off x="5472473"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3" name="Google Shape;353;p43"/>
          <p:cNvSpPr/>
          <p:nvPr/>
        </p:nvSpPr>
        <p:spPr>
          <a:xfrm>
            <a:off x="2128360"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4" name="Google Shape;354;p43"/>
          <p:cNvSpPr/>
          <p:nvPr/>
        </p:nvSpPr>
        <p:spPr>
          <a:xfrm>
            <a:off x="455775"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5" name="Google Shape;355;p43"/>
          <p:cNvSpPr/>
          <p:nvPr/>
        </p:nvSpPr>
        <p:spPr>
          <a:xfrm>
            <a:off x="7144530"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6" name="Google Shape;356;p43"/>
          <p:cNvSpPr>
            <a:spLocks noGrp="1"/>
          </p:cNvSpPr>
          <p:nvPr>
            <p:ph type="pic" idx="9"/>
          </p:nvPr>
        </p:nvSpPr>
        <p:spPr>
          <a:xfrm>
            <a:off x="7539699" y="1596238"/>
            <a:ext cx="750900" cy="750900"/>
          </a:xfrm>
          <a:prstGeom prst="rect">
            <a:avLst/>
          </a:prstGeom>
          <a:noFill/>
          <a:ln>
            <a:noFill/>
          </a:ln>
        </p:spPr>
      </p:sp>
      <p:sp>
        <p:nvSpPr>
          <p:cNvPr id="357" name="Google Shape;357;p43"/>
          <p:cNvSpPr txBox="1">
            <a:spLocks noGrp="1"/>
          </p:cNvSpPr>
          <p:nvPr>
            <p:ph type="body" idx="13"/>
          </p:nvPr>
        </p:nvSpPr>
        <p:spPr>
          <a:xfrm>
            <a:off x="7144538"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nk White" type="tx">
  <p:cSld name="TITLE_AND_BODY">
    <p:bg>
      <p:bgPr>
        <a:solidFill>
          <a:srgbClr val="FFFDF8"/>
        </a:solidFill>
        <a:effectLst/>
      </p:bgPr>
    </p:bg>
    <p:spTree>
      <p:nvGrpSpPr>
        <p:cNvPr id="1" name="Shape 367"/>
        <p:cNvGrpSpPr/>
        <p:nvPr/>
      </p:nvGrpSpPr>
      <p:grpSpPr>
        <a:xfrm>
          <a:off x="0" y="0"/>
          <a:ext cx="0" cy="0"/>
          <a:chOff x="0" y="0"/>
          <a:chExt cx="0" cy="0"/>
        </a:xfrm>
      </p:grpSpPr>
      <p:sp>
        <p:nvSpPr>
          <p:cNvPr id="368" name="Google Shape;368;p46"/>
          <p:cNvSpPr/>
          <p:nvPr/>
        </p:nvSpPr>
        <p:spPr>
          <a:xfrm>
            <a:off x="0" y="0"/>
            <a:ext cx="9144000" cy="5143500"/>
          </a:xfrm>
          <a:prstGeom prst="rect">
            <a:avLst/>
          </a:prstGeom>
          <a:solidFill>
            <a:srgbClr val="F1EFEA"/>
          </a:solidFill>
          <a:ln>
            <a:noFill/>
          </a:ln>
        </p:spPr>
        <p:txBody>
          <a:bodyPr spcFirstLastPara="1" wrap="square" lIns="68650" tIns="34325" rIns="68650" bIns="3432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46"/>
          <p:cNvSpPr txBox="1">
            <a:spLocks noGrp="1"/>
          </p:cNvSpPr>
          <p:nvPr>
            <p:ph type="sldNum" idx="12"/>
          </p:nvPr>
        </p:nvSpPr>
        <p:spPr>
          <a:xfrm>
            <a:off x="8800100" y="4904374"/>
            <a:ext cx="216300" cy="129900"/>
          </a:xfrm>
          <a:prstGeom prst="rect">
            <a:avLst/>
          </a:prstGeom>
          <a:noFill/>
          <a:ln>
            <a:noFill/>
          </a:ln>
        </p:spPr>
        <p:txBody>
          <a:bodyPr spcFirstLastPara="1" wrap="square" lIns="33825" tIns="33825" rIns="33825" bIns="33825" anchor="ctr" anchorCtr="0">
            <a:spAutoFit/>
          </a:bodyPr>
          <a:lstStyle>
            <a:lvl1pPr marL="0" lvl="0" indent="0" algn="r">
              <a:spcBef>
                <a:spcPts val="0"/>
              </a:spcBef>
              <a:buNone/>
              <a:defRPr>
                <a:solidFill>
                  <a:srgbClr val="1B1B1B"/>
                </a:solidFill>
              </a:defRPr>
            </a:lvl1pPr>
            <a:lvl2pPr marL="0" lvl="1" indent="0" algn="r">
              <a:spcBef>
                <a:spcPts val="0"/>
              </a:spcBef>
              <a:buNone/>
              <a:defRPr>
                <a:solidFill>
                  <a:srgbClr val="1B1B1B"/>
                </a:solidFill>
              </a:defRPr>
            </a:lvl2pPr>
            <a:lvl3pPr marL="0" lvl="2" indent="0" algn="r">
              <a:spcBef>
                <a:spcPts val="0"/>
              </a:spcBef>
              <a:buNone/>
              <a:defRPr>
                <a:solidFill>
                  <a:srgbClr val="1B1B1B"/>
                </a:solidFill>
              </a:defRPr>
            </a:lvl3pPr>
            <a:lvl4pPr marL="0" lvl="3" indent="0" algn="r">
              <a:spcBef>
                <a:spcPts val="0"/>
              </a:spcBef>
              <a:buNone/>
              <a:defRPr>
                <a:solidFill>
                  <a:srgbClr val="1B1B1B"/>
                </a:solidFill>
              </a:defRPr>
            </a:lvl4pPr>
            <a:lvl5pPr marL="0" lvl="4" indent="0" algn="r">
              <a:spcBef>
                <a:spcPts val="0"/>
              </a:spcBef>
              <a:buNone/>
              <a:defRPr>
                <a:solidFill>
                  <a:srgbClr val="1B1B1B"/>
                </a:solidFill>
              </a:defRPr>
            </a:lvl5pPr>
            <a:lvl6pPr marL="0" lvl="5" indent="0" algn="r">
              <a:spcBef>
                <a:spcPts val="0"/>
              </a:spcBef>
              <a:buNone/>
              <a:defRPr>
                <a:solidFill>
                  <a:srgbClr val="1B1B1B"/>
                </a:solidFill>
              </a:defRPr>
            </a:lvl6pPr>
            <a:lvl7pPr marL="0" lvl="6" indent="0" algn="r">
              <a:spcBef>
                <a:spcPts val="0"/>
              </a:spcBef>
              <a:buNone/>
              <a:defRPr>
                <a:solidFill>
                  <a:srgbClr val="1B1B1B"/>
                </a:solidFill>
              </a:defRPr>
            </a:lvl7pPr>
            <a:lvl8pPr marL="0" lvl="7" indent="0" algn="r">
              <a:spcBef>
                <a:spcPts val="0"/>
              </a:spcBef>
              <a:buNone/>
              <a:defRPr>
                <a:solidFill>
                  <a:srgbClr val="1B1B1B"/>
                </a:solidFill>
              </a:defRPr>
            </a:lvl8pPr>
            <a:lvl9pPr marL="0" lvl="8" indent="0" algn="r">
              <a:spcBef>
                <a:spcPts val="0"/>
              </a:spcBef>
              <a:buNone/>
              <a:defRPr>
                <a:solidFill>
                  <a:srgbClr val="1B1B1B"/>
                </a:solidFill>
              </a:defRPr>
            </a:lvl9pPr>
          </a:lstStyle>
          <a:p>
            <a:pPr marL="0" lvl="0" indent="0" algn="r" rtl="0">
              <a:spcBef>
                <a:spcPts val="0"/>
              </a:spcBef>
              <a:spcAft>
                <a:spcPts val="0"/>
              </a:spcAft>
              <a:buNone/>
            </a:pPr>
            <a:fld id="{00000000-1234-1234-1234-123412341234}" type="slidenum">
              <a:rPr lang="en"/>
              <a:t>‹#›</a:t>
            </a:fld>
            <a:endParaRPr sz="400" b="1" i="0" u="none" strike="noStrike" cap="none">
              <a:latin typeface="Montserrat"/>
              <a:ea typeface="Montserrat"/>
              <a:cs typeface="Montserrat"/>
              <a:sym typeface="Montserrat"/>
            </a:endParaRPr>
          </a:p>
        </p:txBody>
      </p:sp>
      <p:sp>
        <p:nvSpPr>
          <p:cNvPr id="370" name="Google Shape;370;p46"/>
          <p:cNvSpPr txBox="1"/>
          <p:nvPr/>
        </p:nvSpPr>
        <p:spPr>
          <a:xfrm>
            <a:off x="120565" y="121928"/>
            <a:ext cx="1226700" cy="128400"/>
          </a:xfrm>
          <a:prstGeom prst="rect">
            <a:avLst/>
          </a:prstGeom>
          <a:noFill/>
          <a:ln>
            <a:noFill/>
          </a:ln>
        </p:spPr>
        <p:txBody>
          <a:bodyPr spcFirstLastPara="1" wrap="square" lIns="33150" tIns="33150" rIns="33150" bIns="33150" anchor="t" anchorCtr="0">
            <a:spAutoFit/>
          </a:bodyPr>
          <a:lstStyle/>
          <a:p>
            <a:pPr marL="0" marR="0" lvl="0" indent="0" algn="l" rtl="0">
              <a:spcBef>
                <a:spcPts val="0"/>
              </a:spcBef>
              <a:spcAft>
                <a:spcPts val="0"/>
              </a:spcAft>
              <a:buNone/>
            </a:pPr>
            <a:r>
              <a:rPr lang="en" sz="400" b="0" i="0" u="none" strike="noStrike" cap="none">
                <a:solidFill>
                  <a:srgbClr val="D97756"/>
                </a:solidFill>
                <a:latin typeface="Montserrat Medium"/>
                <a:ea typeface="Montserrat Medium"/>
                <a:cs typeface="Montserrat Medium"/>
                <a:sym typeface="Montserrat Medium"/>
              </a:rPr>
              <a:t>WASSERMAN</a:t>
            </a:r>
            <a:r>
              <a:rPr lang="en" sz="400" b="0" i="0" u="none" strike="noStrike" cap="none">
                <a:solidFill>
                  <a:srgbClr val="FF4913"/>
                </a:solidFill>
                <a:latin typeface="Montserrat Medium"/>
                <a:ea typeface="Montserrat Medium"/>
                <a:cs typeface="Montserrat Medium"/>
                <a:sym typeface="Montserrat Medium"/>
              </a:rPr>
              <a:t> </a:t>
            </a:r>
            <a:r>
              <a:rPr lang="en" sz="400" b="1" i="1" u="none" strike="noStrike" cap="none">
                <a:solidFill>
                  <a:srgbClr val="1B1B1B"/>
                </a:solidFill>
                <a:latin typeface="Times"/>
                <a:ea typeface="Times"/>
                <a:cs typeface="Times"/>
                <a:sym typeface="Times"/>
              </a:rPr>
              <a:t>- A CONNECTIONS COMPANY </a:t>
            </a:r>
            <a:endParaRPr sz="11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ass Blank Light">
  <p:cSld name="Wass Blank Light">
    <p:bg>
      <p:bgPr>
        <a:solidFill>
          <a:srgbClr val="FFFDF8"/>
        </a:solidFill>
        <a:effectLst/>
      </p:bgPr>
    </p:bg>
    <p:spTree>
      <p:nvGrpSpPr>
        <p:cNvPr id="1" name="Shape 371"/>
        <p:cNvGrpSpPr/>
        <p:nvPr/>
      </p:nvGrpSpPr>
      <p:grpSpPr>
        <a:xfrm>
          <a:off x="0" y="0"/>
          <a:ext cx="0" cy="0"/>
          <a:chOff x="0" y="0"/>
          <a:chExt cx="0" cy="0"/>
        </a:xfrm>
      </p:grpSpPr>
      <p:sp>
        <p:nvSpPr>
          <p:cNvPr id="372" name="Google Shape;372;p47"/>
          <p:cNvSpPr/>
          <p:nvPr/>
        </p:nvSpPr>
        <p:spPr>
          <a:xfrm>
            <a:off x="0" y="0"/>
            <a:ext cx="9144000" cy="5143500"/>
          </a:xfrm>
          <a:prstGeom prst="rect">
            <a:avLst/>
          </a:prstGeom>
          <a:solidFill>
            <a:srgbClr val="F1EFEA"/>
          </a:solidFill>
          <a:ln>
            <a:noFill/>
          </a:ln>
        </p:spPr>
        <p:txBody>
          <a:bodyPr spcFirstLastPara="1" wrap="square" lIns="68650" tIns="34325" rIns="68650" bIns="3432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47"/>
          <p:cNvSpPr txBox="1">
            <a:spLocks noGrp="1"/>
          </p:cNvSpPr>
          <p:nvPr>
            <p:ph type="sldNum" idx="12"/>
          </p:nvPr>
        </p:nvSpPr>
        <p:spPr>
          <a:xfrm>
            <a:off x="8800100" y="4904374"/>
            <a:ext cx="216300" cy="129900"/>
          </a:xfrm>
          <a:prstGeom prst="rect">
            <a:avLst/>
          </a:prstGeom>
          <a:noFill/>
          <a:ln>
            <a:noFill/>
          </a:ln>
        </p:spPr>
        <p:txBody>
          <a:bodyPr spcFirstLastPara="1" wrap="square" lIns="33825" tIns="33825" rIns="33825" bIns="33825" anchor="ctr" anchorCtr="0">
            <a:spAutoFit/>
          </a:bodyPr>
          <a:lstStyle>
            <a:lvl1pPr marL="0" lvl="0" indent="0" algn="r">
              <a:spcBef>
                <a:spcPts val="0"/>
              </a:spcBef>
              <a:buNone/>
              <a:defRPr>
                <a:solidFill>
                  <a:srgbClr val="1B1B1B"/>
                </a:solidFill>
              </a:defRPr>
            </a:lvl1pPr>
            <a:lvl2pPr marL="0" lvl="1" indent="0" algn="r">
              <a:spcBef>
                <a:spcPts val="0"/>
              </a:spcBef>
              <a:buNone/>
              <a:defRPr>
                <a:solidFill>
                  <a:srgbClr val="1B1B1B"/>
                </a:solidFill>
              </a:defRPr>
            </a:lvl2pPr>
            <a:lvl3pPr marL="0" lvl="2" indent="0" algn="r">
              <a:spcBef>
                <a:spcPts val="0"/>
              </a:spcBef>
              <a:buNone/>
              <a:defRPr>
                <a:solidFill>
                  <a:srgbClr val="1B1B1B"/>
                </a:solidFill>
              </a:defRPr>
            </a:lvl3pPr>
            <a:lvl4pPr marL="0" lvl="3" indent="0" algn="r">
              <a:spcBef>
                <a:spcPts val="0"/>
              </a:spcBef>
              <a:buNone/>
              <a:defRPr>
                <a:solidFill>
                  <a:srgbClr val="1B1B1B"/>
                </a:solidFill>
              </a:defRPr>
            </a:lvl4pPr>
            <a:lvl5pPr marL="0" lvl="4" indent="0" algn="r">
              <a:spcBef>
                <a:spcPts val="0"/>
              </a:spcBef>
              <a:buNone/>
              <a:defRPr>
                <a:solidFill>
                  <a:srgbClr val="1B1B1B"/>
                </a:solidFill>
              </a:defRPr>
            </a:lvl5pPr>
            <a:lvl6pPr marL="0" lvl="5" indent="0" algn="r">
              <a:spcBef>
                <a:spcPts val="0"/>
              </a:spcBef>
              <a:buNone/>
              <a:defRPr>
                <a:solidFill>
                  <a:srgbClr val="1B1B1B"/>
                </a:solidFill>
              </a:defRPr>
            </a:lvl6pPr>
            <a:lvl7pPr marL="0" lvl="6" indent="0" algn="r">
              <a:spcBef>
                <a:spcPts val="0"/>
              </a:spcBef>
              <a:buNone/>
              <a:defRPr>
                <a:solidFill>
                  <a:srgbClr val="1B1B1B"/>
                </a:solidFill>
              </a:defRPr>
            </a:lvl7pPr>
            <a:lvl8pPr marL="0" lvl="7" indent="0" algn="r">
              <a:spcBef>
                <a:spcPts val="0"/>
              </a:spcBef>
              <a:buNone/>
              <a:defRPr>
                <a:solidFill>
                  <a:srgbClr val="1B1B1B"/>
                </a:solidFill>
              </a:defRPr>
            </a:lvl8pPr>
            <a:lvl9pPr marL="0" lvl="8" indent="0" algn="r">
              <a:spcBef>
                <a:spcPts val="0"/>
              </a:spcBef>
              <a:buNone/>
              <a:defRPr>
                <a:solidFill>
                  <a:srgbClr val="1B1B1B"/>
                </a:solidFill>
              </a:defRPr>
            </a:lvl9pPr>
          </a:lstStyle>
          <a:p>
            <a:pPr marL="0" lvl="0" indent="0" algn="r" rtl="0">
              <a:spcBef>
                <a:spcPts val="0"/>
              </a:spcBef>
              <a:spcAft>
                <a:spcPts val="0"/>
              </a:spcAft>
              <a:buNone/>
            </a:pPr>
            <a:fld id="{00000000-1234-1234-1234-123412341234}" type="slidenum">
              <a:rPr lang="en"/>
              <a:t>‹#›</a:t>
            </a:fld>
            <a:endParaRPr sz="400" b="1" i="0" u="none" strike="noStrike" cap="none">
              <a:latin typeface="Montserrat"/>
              <a:ea typeface="Montserrat"/>
              <a:cs typeface="Montserrat"/>
              <a:sym typeface="Montserrat"/>
            </a:endParaRPr>
          </a:p>
        </p:txBody>
      </p:sp>
      <p:sp>
        <p:nvSpPr>
          <p:cNvPr id="374" name="Google Shape;374;p47"/>
          <p:cNvSpPr txBox="1"/>
          <p:nvPr/>
        </p:nvSpPr>
        <p:spPr>
          <a:xfrm>
            <a:off x="120565" y="121928"/>
            <a:ext cx="1226700" cy="128400"/>
          </a:xfrm>
          <a:prstGeom prst="rect">
            <a:avLst/>
          </a:prstGeom>
          <a:noFill/>
          <a:ln>
            <a:noFill/>
          </a:ln>
        </p:spPr>
        <p:txBody>
          <a:bodyPr spcFirstLastPara="1" wrap="square" lIns="33150" tIns="33150" rIns="33150" bIns="33150" anchor="t" anchorCtr="0">
            <a:spAutoFit/>
          </a:bodyPr>
          <a:lstStyle/>
          <a:p>
            <a:pPr marL="0" marR="0" lvl="0" indent="0" algn="l" rtl="0">
              <a:spcBef>
                <a:spcPts val="0"/>
              </a:spcBef>
              <a:spcAft>
                <a:spcPts val="0"/>
              </a:spcAft>
              <a:buNone/>
            </a:pPr>
            <a:r>
              <a:rPr lang="en" sz="400" b="0" i="0" u="none" strike="noStrike" cap="none">
                <a:solidFill>
                  <a:srgbClr val="D97756"/>
                </a:solidFill>
                <a:latin typeface="Montserrat Medium"/>
                <a:ea typeface="Montserrat Medium"/>
                <a:cs typeface="Montserrat Medium"/>
                <a:sym typeface="Montserrat Medium"/>
              </a:rPr>
              <a:t>WASSERMAN</a:t>
            </a:r>
            <a:r>
              <a:rPr lang="en" sz="400" b="0" i="0" u="none" strike="noStrike" cap="none">
                <a:solidFill>
                  <a:srgbClr val="FF4913"/>
                </a:solidFill>
                <a:latin typeface="Montserrat Medium"/>
                <a:ea typeface="Montserrat Medium"/>
                <a:cs typeface="Montserrat Medium"/>
                <a:sym typeface="Montserrat Medium"/>
              </a:rPr>
              <a:t> </a:t>
            </a:r>
            <a:r>
              <a:rPr lang="en" sz="400" b="1" i="1" u="none" strike="noStrike" cap="none">
                <a:solidFill>
                  <a:srgbClr val="1B1B1B"/>
                </a:solidFill>
                <a:latin typeface="Times"/>
                <a:ea typeface="Times"/>
                <a:cs typeface="Times"/>
                <a:sym typeface="Times"/>
              </a:rPr>
              <a:t>- A CONNECTIONS COMPANY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5"/>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376"/>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Case Study 4">
  <p:cSld name="Case Study 4">
    <p:bg>
      <p:bgPr>
        <a:solidFill>
          <a:srgbClr val="FFFDF8"/>
        </a:solidFill>
        <a:effectLst/>
      </p:bgPr>
    </p:bg>
    <p:spTree>
      <p:nvGrpSpPr>
        <p:cNvPr id="1" name="Shape 377"/>
        <p:cNvGrpSpPr/>
        <p:nvPr/>
      </p:nvGrpSpPr>
      <p:grpSpPr>
        <a:xfrm>
          <a:off x="0" y="0"/>
          <a:ext cx="0" cy="0"/>
          <a:chOff x="0" y="0"/>
          <a:chExt cx="0" cy="0"/>
        </a:xfrm>
      </p:grpSpPr>
      <p:sp>
        <p:nvSpPr>
          <p:cNvPr id="378" name="Google Shape;378;p50"/>
          <p:cNvSpPr/>
          <p:nvPr/>
        </p:nvSpPr>
        <p:spPr>
          <a:xfrm>
            <a:off x="0" y="0"/>
            <a:ext cx="9144000" cy="5143500"/>
          </a:xfrm>
          <a:prstGeom prst="rect">
            <a:avLst/>
          </a:prstGeom>
          <a:solidFill>
            <a:srgbClr val="F1EFEA"/>
          </a:solidFill>
          <a:ln>
            <a:noFill/>
          </a:ln>
        </p:spPr>
        <p:txBody>
          <a:bodyPr spcFirstLastPara="1" wrap="square" lIns="68650" tIns="34325" rIns="68650" bIns="3432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9" name="Google Shape;379;p50"/>
          <p:cNvSpPr>
            <a:spLocks noGrp="1"/>
          </p:cNvSpPr>
          <p:nvPr>
            <p:ph type="pic" idx="2"/>
          </p:nvPr>
        </p:nvSpPr>
        <p:spPr>
          <a:xfrm>
            <a:off x="6165875" y="-398280"/>
            <a:ext cx="3381900" cy="3055800"/>
          </a:xfrm>
          <a:prstGeom prst="rect">
            <a:avLst/>
          </a:prstGeom>
          <a:noFill/>
          <a:ln>
            <a:noFill/>
          </a:ln>
        </p:spPr>
      </p:sp>
      <p:sp>
        <p:nvSpPr>
          <p:cNvPr id="380" name="Google Shape;380;p50"/>
          <p:cNvSpPr>
            <a:spLocks noGrp="1"/>
          </p:cNvSpPr>
          <p:nvPr>
            <p:ph type="pic" idx="3"/>
          </p:nvPr>
        </p:nvSpPr>
        <p:spPr>
          <a:xfrm>
            <a:off x="4190117" y="-442473"/>
            <a:ext cx="3403800" cy="3144900"/>
          </a:xfrm>
          <a:prstGeom prst="rect">
            <a:avLst/>
          </a:prstGeom>
          <a:noFill/>
          <a:ln>
            <a:noFill/>
          </a:ln>
        </p:spPr>
      </p:sp>
      <p:sp>
        <p:nvSpPr>
          <p:cNvPr id="381" name="Google Shape;381;p50"/>
          <p:cNvSpPr>
            <a:spLocks noGrp="1"/>
          </p:cNvSpPr>
          <p:nvPr>
            <p:ph type="pic" idx="4"/>
          </p:nvPr>
        </p:nvSpPr>
        <p:spPr>
          <a:xfrm>
            <a:off x="4007615" y="1957403"/>
            <a:ext cx="4004400" cy="3618300"/>
          </a:xfrm>
          <a:prstGeom prst="rect">
            <a:avLst/>
          </a:prstGeom>
          <a:noFill/>
          <a:ln>
            <a:noFill/>
          </a:ln>
        </p:spPr>
      </p:sp>
      <p:sp>
        <p:nvSpPr>
          <p:cNvPr id="382" name="Google Shape;382;p50"/>
          <p:cNvSpPr>
            <a:spLocks noGrp="1"/>
          </p:cNvSpPr>
          <p:nvPr>
            <p:ph type="pic" idx="5"/>
          </p:nvPr>
        </p:nvSpPr>
        <p:spPr>
          <a:xfrm>
            <a:off x="6414787" y="2306516"/>
            <a:ext cx="3616200" cy="3341400"/>
          </a:xfrm>
          <a:prstGeom prst="rect">
            <a:avLst/>
          </a:prstGeom>
          <a:noFill/>
          <a:ln>
            <a:noFill/>
          </a:ln>
        </p:spPr>
      </p:sp>
      <p:sp>
        <p:nvSpPr>
          <p:cNvPr id="383" name="Google Shape;383;p50"/>
          <p:cNvSpPr txBox="1">
            <a:spLocks noGrp="1"/>
          </p:cNvSpPr>
          <p:nvPr>
            <p:ph type="body" idx="1"/>
          </p:nvPr>
        </p:nvSpPr>
        <p:spPr>
          <a:xfrm>
            <a:off x="563583" y="1865362"/>
            <a:ext cx="3282900" cy="1983000"/>
          </a:xfrm>
          <a:prstGeom prst="rect">
            <a:avLst/>
          </a:prstGeom>
          <a:noFill/>
          <a:ln>
            <a:noFill/>
          </a:ln>
        </p:spPr>
        <p:txBody>
          <a:bodyPr spcFirstLastPara="1" wrap="square" lIns="17125" tIns="17125" rIns="17125" bIns="17125" anchor="t" anchorCtr="0">
            <a:noAutofit/>
          </a:bodyPr>
          <a:lstStyle>
            <a:lvl1pPr marL="457200" lvl="0" indent="-228600" algn="l">
              <a:lnSpc>
                <a:spcPct val="110000"/>
              </a:lnSpc>
              <a:spcBef>
                <a:spcPts val="0"/>
              </a:spcBef>
              <a:spcAft>
                <a:spcPts val="0"/>
              </a:spcAft>
              <a:buClr>
                <a:srgbClr val="000000"/>
              </a:buClr>
              <a:buSzPts val="800"/>
              <a:buFont typeface="Montserrat"/>
              <a:buNone/>
              <a:defRPr sz="800" i="1"/>
            </a:lvl1pPr>
            <a:lvl2pPr marL="914400" lvl="1" indent="-228600" algn="l">
              <a:lnSpc>
                <a:spcPct val="80000"/>
              </a:lnSpc>
              <a:spcBef>
                <a:spcPts val="700"/>
              </a:spcBef>
              <a:spcAft>
                <a:spcPts val="0"/>
              </a:spcAft>
              <a:buClr>
                <a:srgbClr val="000000"/>
              </a:buClr>
              <a:buSzPts val="1400"/>
              <a:buNone/>
              <a:defRPr/>
            </a:lvl2pPr>
            <a:lvl3pPr marL="1371600" lvl="2" indent="-228600" algn="l">
              <a:lnSpc>
                <a:spcPct val="80000"/>
              </a:lnSpc>
              <a:spcBef>
                <a:spcPts val="700"/>
              </a:spcBef>
              <a:spcAft>
                <a:spcPts val="0"/>
              </a:spcAft>
              <a:buClr>
                <a:srgbClr val="000000"/>
              </a:buClr>
              <a:buSzPts val="1400"/>
              <a:buNone/>
              <a:defRPr/>
            </a:lvl3pPr>
            <a:lvl4pPr marL="1828800" lvl="3" indent="-228600" algn="l">
              <a:lnSpc>
                <a:spcPct val="80000"/>
              </a:lnSpc>
              <a:spcBef>
                <a:spcPts val="700"/>
              </a:spcBef>
              <a:spcAft>
                <a:spcPts val="0"/>
              </a:spcAft>
              <a:buClr>
                <a:srgbClr val="000000"/>
              </a:buClr>
              <a:buSzPts val="1400"/>
              <a:buNone/>
              <a:defRPr/>
            </a:lvl4pPr>
            <a:lvl5pPr marL="2286000" lvl="4" indent="-228600" algn="l">
              <a:lnSpc>
                <a:spcPct val="80000"/>
              </a:lnSpc>
              <a:spcBef>
                <a:spcPts val="700"/>
              </a:spcBef>
              <a:spcAft>
                <a:spcPts val="0"/>
              </a:spcAft>
              <a:buClr>
                <a:srgbClr val="000000"/>
              </a:buClr>
              <a:buSzPts val="1400"/>
              <a:buNone/>
              <a:defRPr/>
            </a:lvl5pPr>
            <a:lvl6pPr marL="2743200" lvl="5" indent="-317500" algn="l">
              <a:lnSpc>
                <a:spcPct val="80000"/>
              </a:lnSpc>
              <a:spcBef>
                <a:spcPts val="700"/>
              </a:spcBef>
              <a:spcAft>
                <a:spcPts val="0"/>
              </a:spcAft>
              <a:buClr>
                <a:srgbClr val="000000"/>
              </a:buClr>
              <a:buSzPts val="1400"/>
              <a:buChar char="•"/>
              <a:defRPr/>
            </a:lvl6pPr>
            <a:lvl7pPr marL="3200400" lvl="6" indent="-317500" algn="l">
              <a:lnSpc>
                <a:spcPct val="80000"/>
              </a:lnSpc>
              <a:spcBef>
                <a:spcPts val="700"/>
              </a:spcBef>
              <a:spcAft>
                <a:spcPts val="0"/>
              </a:spcAft>
              <a:buClr>
                <a:srgbClr val="000000"/>
              </a:buClr>
              <a:buSzPts val="1400"/>
              <a:buChar char="•"/>
              <a:defRPr/>
            </a:lvl7pPr>
            <a:lvl8pPr marL="3657600" lvl="7" indent="-317500" algn="l">
              <a:lnSpc>
                <a:spcPct val="80000"/>
              </a:lnSpc>
              <a:spcBef>
                <a:spcPts val="700"/>
              </a:spcBef>
              <a:spcAft>
                <a:spcPts val="0"/>
              </a:spcAft>
              <a:buClr>
                <a:srgbClr val="000000"/>
              </a:buClr>
              <a:buSzPts val="1400"/>
              <a:buChar char="•"/>
              <a:defRPr/>
            </a:lvl8pPr>
            <a:lvl9pPr marL="4114800" lvl="8" indent="-317500" algn="l">
              <a:lnSpc>
                <a:spcPct val="80000"/>
              </a:lnSpc>
              <a:spcBef>
                <a:spcPts val="700"/>
              </a:spcBef>
              <a:spcAft>
                <a:spcPts val="0"/>
              </a:spcAft>
              <a:buClr>
                <a:srgbClr val="000000"/>
              </a:buClr>
              <a:buSzPts val="1400"/>
              <a:buChar char="•"/>
              <a:defRPr/>
            </a:lvl9pPr>
          </a:lstStyle>
          <a:p>
            <a:endParaRPr/>
          </a:p>
        </p:txBody>
      </p:sp>
      <p:sp>
        <p:nvSpPr>
          <p:cNvPr id="384" name="Google Shape;384;p50"/>
          <p:cNvSpPr txBox="1">
            <a:spLocks noGrp="1"/>
          </p:cNvSpPr>
          <p:nvPr>
            <p:ph type="body" idx="6"/>
          </p:nvPr>
        </p:nvSpPr>
        <p:spPr>
          <a:xfrm>
            <a:off x="563583" y="1124380"/>
            <a:ext cx="1249200" cy="454200"/>
          </a:xfrm>
          <a:prstGeom prst="rect">
            <a:avLst/>
          </a:prstGeom>
          <a:noFill/>
          <a:ln>
            <a:noFill/>
          </a:ln>
        </p:spPr>
        <p:txBody>
          <a:bodyPr spcFirstLastPara="1" wrap="square" lIns="19025" tIns="19025" rIns="19025" bIns="19025" anchor="b" anchorCtr="0">
            <a:spAutoFit/>
          </a:bodyPr>
          <a:lstStyle>
            <a:lvl1pPr marL="457200" lvl="0" indent="-228600" algn="l">
              <a:lnSpc>
                <a:spcPct val="70000"/>
              </a:lnSpc>
              <a:spcBef>
                <a:spcPts val="0"/>
              </a:spcBef>
              <a:spcAft>
                <a:spcPts val="0"/>
              </a:spcAft>
              <a:buClr>
                <a:srgbClr val="000000"/>
              </a:buClr>
              <a:buSzPts val="3800"/>
              <a:buFont typeface="Times"/>
              <a:buNone/>
              <a:defRPr sz="3800" i="1">
                <a:latin typeface="Times"/>
                <a:ea typeface="Times"/>
                <a:cs typeface="Times"/>
                <a:sym typeface="Times"/>
              </a:defRPr>
            </a:lvl1pPr>
            <a:lvl2pPr marL="914400" lvl="1" indent="-228600" algn="l">
              <a:lnSpc>
                <a:spcPct val="80000"/>
              </a:lnSpc>
              <a:spcBef>
                <a:spcPts val="700"/>
              </a:spcBef>
              <a:spcAft>
                <a:spcPts val="0"/>
              </a:spcAft>
              <a:buClr>
                <a:srgbClr val="000000"/>
              </a:buClr>
              <a:buSzPts val="1400"/>
              <a:buNone/>
              <a:defRPr/>
            </a:lvl2pPr>
            <a:lvl3pPr marL="1371600" lvl="2" indent="-228600" algn="l">
              <a:lnSpc>
                <a:spcPct val="80000"/>
              </a:lnSpc>
              <a:spcBef>
                <a:spcPts val="700"/>
              </a:spcBef>
              <a:spcAft>
                <a:spcPts val="0"/>
              </a:spcAft>
              <a:buClr>
                <a:srgbClr val="000000"/>
              </a:buClr>
              <a:buSzPts val="1400"/>
              <a:buNone/>
              <a:defRPr/>
            </a:lvl3pPr>
            <a:lvl4pPr marL="1828800" lvl="3" indent="-228600" algn="l">
              <a:lnSpc>
                <a:spcPct val="80000"/>
              </a:lnSpc>
              <a:spcBef>
                <a:spcPts val="700"/>
              </a:spcBef>
              <a:spcAft>
                <a:spcPts val="0"/>
              </a:spcAft>
              <a:buClr>
                <a:srgbClr val="000000"/>
              </a:buClr>
              <a:buSzPts val="1400"/>
              <a:buNone/>
              <a:defRPr/>
            </a:lvl4pPr>
            <a:lvl5pPr marL="2286000" lvl="4" indent="-228600" algn="l">
              <a:lnSpc>
                <a:spcPct val="80000"/>
              </a:lnSpc>
              <a:spcBef>
                <a:spcPts val="700"/>
              </a:spcBef>
              <a:spcAft>
                <a:spcPts val="0"/>
              </a:spcAft>
              <a:buClr>
                <a:srgbClr val="000000"/>
              </a:buClr>
              <a:buSzPts val="1400"/>
              <a:buNone/>
              <a:defRPr/>
            </a:lvl5pPr>
            <a:lvl6pPr marL="2743200" lvl="5" indent="-317500" algn="l">
              <a:lnSpc>
                <a:spcPct val="80000"/>
              </a:lnSpc>
              <a:spcBef>
                <a:spcPts val="700"/>
              </a:spcBef>
              <a:spcAft>
                <a:spcPts val="0"/>
              </a:spcAft>
              <a:buClr>
                <a:srgbClr val="000000"/>
              </a:buClr>
              <a:buSzPts val="1400"/>
              <a:buChar char="•"/>
              <a:defRPr/>
            </a:lvl6pPr>
            <a:lvl7pPr marL="3200400" lvl="6" indent="-317500" algn="l">
              <a:lnSpc>
                <a:spcPct val="80000"/>
              </a:lnSpc>
              <a:spcBef>
                <a:spcPts val="700"/>
              </a:spcBef>
              <a:spcAft>
                <a:spcPts val="0"/>
              </a:spcAft>
              <a:buClr>
                <a:srgbClr val="000000"/>
              </a:buClr>
              <a:buSzPts val="1400"/>
              <a:buChar char="•"/>
              <a:defRPr/>
            </a:lvl7pPr>
            <a:lvl8pPr marL="3657600" lvl="7" indent="-317500" algn="l">
              <a:lnSpc>
                <a:spcPct val="80000"/>
              </a:lnSpc>
              <a:spcBef>
                <a:spcPts val="700"/>
              </a:spcBef>
              <a:spcAft>
                <a:spcPts val="0"/>
              </a:spcAft>
              <a:buClr>
                <a:srgbClr val="000000"/>
              </a:buClr>
              <a:buSzPts val="1400"/>
              <a:buChar char="•"/>
              <a:defRPr/>
            </a:lvl8pPr>
            <a:lvl9pPr marL="4114800" lvl="8" indent="-317500" algn="l">
              <a:lnSpc>
                <a:spcPct val="80000"/>
              </a:lnSpc>
              <a:spcBef>
                <a:spcPts val="700"/>
              </a:spcBef>
              <a:spcAft>
                <a:spcPts val="0"/>
              </a:spcAft>
              <a:buClr>
                <a:srgbClr val="000000"/>
              </a:buClr>
              <a:buSzPts val="1400"/>
              <a:buChar char="•"/>
              <a:defRPr/>
            </a:lvl9pPr>
          </a:lstStyle>
          <a:p>
            <a:endParaRPr/>
          </a:p>
        </p:txBody>
      </p:sp>
      <p:sp>
        <p:nvSpPr>
          <p:cNvPr id="385" name="Google Shape;385;p50"/>
          <p:cNvSpPr txBox="1">
            <a:spLocks noGrp="1"/>
          </p:cNvSpPr>
          <p:nvPr>
            <p:ph type="body" idx="7"/>
          </p:nvPr>
        </p:nvSpPr>
        <p:spPr>
          <a:xfrm>
            <a:off x="563583" y="1578461"/>
            <a:ext cx="3347400" cy="186000"/>
          </a:xfrm>
          <a:prstGeom prst="rect">
            <a:avLst/>
          </a:prstGeom>
          <a:noFill/>
          <a:ln>
            <a:noFill/>
          </a:ln>
        </p:spPr>
        <p:txBody>
          <a:bodyPr spcFirstLastPara="1" wrap="square" lIns="19025" tIns="19025" rIns="19025" bIns="19025" anchor="t" anchorCtr="0">
            <a:spAutoFit/>
          </a:bodyPr>
          <a:lstStyle>
            <a:lvl1pPr marL="457200" lvl="0" indent="-228600" algn="l">
              <a:lnSpc>
                <a:spcPct val="80000"/>
              </a:lnSpc>
              <a:spcBef>
                <a:spcPts val="700"/>
              </a:spcBef>
              <a:spcAft>
                <a:spcPts val="0"/>
              </a:spcAft>
              <a:buClr>
                <a:srgbClr val="D97756"/>
              </a:buClr>
              <a:buSzPts val="1200"/>
              <a:buFont typeface="Montserrat"/>
              <a:buNone/>
              <a:defRPr sz="1200" i="1" cap="none">
                <a:solidFill>
                  <a:srgbClr val="D97756"/>
                </a:solidFill>
              </a:defRPr>
            </a:lvl1pPr>
            <a:lvl2pPr marL="914400" lvl="1" indent="-228600" algn="l">
              <a:lnSpc>
                <a:spcPct val="80000"/>
              </a:lnSpc>
              <a:spcBef>
                <a:spcPts val="700"/>
              </a:spcBef>
              <a:spcAft>
                <a:spcPts val="0"/>
              </a:spcAft>
              <a:buClr>
                <a:srgbClr val="000000"/>
              </a:buClr>
              <a:buSzPts val="1400"/>
              <a:buNone/>
              <a:defRPr/>
            </a:lvl2pPr>
            <a:lvl3pPr marL="1371600" lvl="2" indent="-228600" algn="l">
              <a:lnSpc>
                <a:spcPct val="80000"/>
              </a:lnSpc>
              <a:spcBef>
                <a:spcPts val="700"/>
              </a:spcBef>
              <a:spcAft>
                <a:spcPts val="0"/>
              </a:spcAft>
              <a:buClr>
                <a:srgbClr val="000000"/>
              </a:buClr>
              <a:buSzPts val="1400"/>
              <a:buNone/>
              <a:defRPr/>
            </a:lvl3pPr>
            <a:lvl4pPr marL="1828800" lvl="3" indent="-228600" algn="l">
              <a:lnSpc>
                <a:spcPct val="80000"/>
              </a:lnSpc>
              <a:spcBef>
                <a:spcPts val="700"/>
              </a:spcBef>
              <a:spcAft>
                <a:spcPts val="0"/>
              </a:spcAft>
              <a:buClr>
                <a:srgbClr val="000000"/>
              </a:buClr>
              <a:buSzPts val="1400"/>
              <a:buNone/>
              <a:defRPr/>
            </a:lvl4pPr>
            <a:lvl5pPr marL="2286000" lvl="4" indent="-228600" algn="l">
              <a:lnSpc>
                <a:spcPct val="80000"/>
              </a:lnSpc>
              <a:spcBef>
                <a:spcPts val="700"/>
              </a:spcBef>
              <a:spcAft>
                <a:spcPts val="0"/>
              </a:spcAft>
              <a:buClr>
                <a:srgbClr val="000000"/>
              </a:buClr>
              <a:buSzPts val="1400"/>
              <a:buNone/>
              <a:defRPr/>
            </a:lvl5pPr>
            <a:lvl6pPr marL="2743200" lvl="5" indent="-317500" algn="l">
              <a:lnSpc>
                <a:spcPct val="80000"/>
              </a:lnSpc>
              <a:spcBef>
                <a:spcPts val="700"/>
              </a:spcBef>
              <a:spcAft>
                <a:spcPts val="0"/>
              </a:spcAft>
              <a:buClr>
                <a:srgbClr val="000000"/>
              </a:buClr>
              <a:buSzPts val="1400"/>
              <a:buChar char="•"/>
              <a:defRPr/>
            </a:lvl6pPr>
            <a:lvl7pPr marL="3200400" lvl="6" indent="-317500" algn="l">
              <a:lnSpc>
                <a:spcPct val="80000"/>
              </a:lnSpc>
              <a:spcBef>
                <a:spcPts val="700"/>
              </a:spcBef>
              <a:spcAft>
                <a:spcPts val="0"/>
              </a:spcAft>
              <a:buClr>
                <a:srgbClr val="000000"/>
              </a:buClr>
              <a:buSzPts val="1400"/>
              <a:buChar char="•"/>
              <a:defRPr/>
            </a:lvl7pPr>
            <a:lvl8pPr marL="3657600" lvl="7" indent="-317500" algn="l">
              <a:lnSpc>
                <a:spcPct val="80000"/>
              </a:lnSpc>
              <a:spcBef>
                <a:spcPts val="700"/>
              </a:spcBef>
              <a:spcAft>
                <a:spcPts val="0"/>
              </a:spcAft>
              <a:buClr>
                <a:srgbClr val="000000"/>
              </a:buClr>
              <a:buSzPts val="1400"/>
              <a:buChar char="•"/>
              <a:defRPr/>
            </a:lvl8pPr>
            <a:lvl9pPr marL="4114800" lvl="8" indent="-317500" algn="l">
              <a:lnSpc>
                <a:spcPct val="80000"/>
              </a:lnSpc>
              <a:spcBef>
                <a:spcPts val="700"/>
              </a:spcBef>
              <a:spcAft>
                <a:spcPts val="0"/>
              </a:spcAft>
              <a:buClr>
                <a:srgbClr val="000000"/>
              </a:buClr>
              <a:buSzPts val="1400"/>
              <a:buChar char="•"/>
              <a:defRPr/>
            </a:lvl9pPr>
          </a:lstStyle>
          <a:p>
            <a:endParaRPr/>
          </a:p>
        </p:txBody>
      </p:sp>
      <p:sp>
        <p:nvSpPr>
          <p:cNvPr id="386" name="Google Shape;386;p50"/>
          <p:cNvSpPr txBox="1"/>
          <p:nvPr/>
        </p:nvSpPr>
        <p:spPr>
          <a:xfrm>
            <a:off x="120565" y="121928"/>
            <a:ext cx="1226700" cy="128400"/>
          </a:xfrm>
          <a:prstGeom prst="rect">
            <a:avLst/>
          </a:prstGeom>
          <a:noFill/>
          <a:ln>
            <a:noFill/>
          </a:ln>
        </p:spPr>
        <p:txBody>
          <a:bodyPr spcFirstLastPara="1" wrap="square" lIns="33150" tIns="33150" rIns="33150" bIns="33150" anchor="t" anchorCtr="0">
            <a:spAutoFit/>
          </a:bodyPr>
          <a:lstStyle/>
          <a:p>
            <a:pPr marL="0" marR="0" lvl="0" indent="0" algn="l" rtl="0">
              <a:spcBef>
                <a:spcPts val="0"/>
              </a:spcBef>
              <a:spcAft>
                <a:spcPts val="0"/>
              </a:spcAft>
              <a:buNone/>
            </a:pPr>
            <a:r>
              <a:rPr lang="en" sz="400" cap="none">
                <a:solidFill>
                  <a:srgbClr val="D97756"/>
                </a:solidFill>
                <a:latin typeface="Montserrat Medium"/>
                <a:ea typeface="Montserrat Medium"/>
                <a:cs typeface="Montserrat Medium"/>
                <a:sym typeface="Montserrat Medium"/>
              </a:rPr>
              <a:t>WASSERMAN</a:t>
            </a:r>
            <a:r>
              <a:rPr lang="en" sz="400" cap="none">
                <a:solidFill>
                  <a:srgbClr val="FF4913"/>
                </a:solidFill>
                <a:latin typeface="Montserrat Medium"/>
                <a:ea typeface="Montserrat Medium"/>
                <a:cs typeface="Montserrat Medium"/>
                <a:sym typeface="Montserrat Medium"/>
              </a:rPr>
              <a:t> </a:t>
            </a:r>
            <a:r>
              <a:rPr lang="en" sz="400" b="1" i="1" cap="none">
                <a:solidFill>
                  <a:srgbClr val="1B1B1B"/>
                </a:solidFill>
                <a:latin typeface="Times"/>
                <a:ea typeface="Times"/>
                <a:cs typeface="Times"/>
                <a:sym typeface="Times"/>
              </a:rPr>
              <a:t>- A CONNECTIONS COMPANY </a:t>
            </a:r>
            <a:endParaRPr sz="1100"/>
          </a:p>
        </p:txBody>
      </p:sp>
      <p:sp>
        <p:nvSpPr>
          <p:cNvPr id="387" name="Google Shape;387;p50"/>
          <p:cNvSpPr txBox="1">
            <a:spLocks noGrp="1"/>
          </p:cNvSpPr>
          <p:nvPr>
            <p:ph type="sldNum" idx="12"/>
          </p:nvPr>
        </p:nvSpPr>
        <p:spPr>
          <a:xfrm>
            <a:off x="8800100" y="4904374"/>
            <a:ext cx="216300" cy="129900"/>
          </a:xfrm>
          <a:prstGeom prst="rect">
            <a:avLst/>
          </a:prstGeom>
          <a:noFill/>
          <a:ln>
            <a:noFill/>
          </a:ln>
        </p:spPr>
        <p:txBody>
          <a:bodyPr spcFirstLastPara="1" wrap="square" lIns="33825" tIns="33825" rIns="33825" bIns="33825" anchor="ctr" anchorCtr="0">
            <a:spAutoFit/>
          </a:bodyPr>
          <a:lstStyle>
            <a:lvl1pPr marL="0" lvl="0" indent="0" algn="r">
              <a:spcBef>
                <a:spcPts val="0"/>
              </a:spcBef>
              <a:buNone/>
              <a:defRPr>
                <a:solidFill>
                  <a:srgbClr val="1B1B1B"/>
                </a:solidFill>
              </a:defRPr>
            </a:lvl1pPr>
            <a:lvl2pPr marL="0" lvl="1" indent="0" algn="r">
              <a:spcBef>
                <a:spcPts val="0"/>
              </a:spcBef>
              <a:buNone/>
              <a:defRPr>
                <a:solidFill>
                  <a:srgbClr val="1B1B1B"/>
                </a:solidFill>
              </a:defRPr>
            </a:lvl2pPr>
            <a:lvl3pPr marL="0" lvl="2" indent="0" algn="r">
              <a:spcBef>
                <a:spcPts val="0"/>
              </a:spcBef>
              <a:buNone/>
              <a:defRPr>
                <a:solidFill>
                  <a:srgbClr val="1B1B1B"/>
                </a:solidFill>
              </a:defRPr>
            </a:lvl3pPr>
            <a:lvl4pPr marL="0" lvl="3" indent="0" algn="r">
              <a:spcBef>
                <a:spcPts val="0"/>
              </a:spcBef>
              <a:buNone/>
              <a:defRPr>
                <a:solidFill>
                  <a:srgbClr val="1B1B1B"/>
                </a:solidFill>
              </a:defRPr>
            </a:lvl4pPr>
            <a:lvl5pPr marL="0" lvl="4" indent="0" algn="r">
              <a:spcBef>
                <a:spcPts val="0"/>
              </a:spcBef>
              <a:buNone/>
              <a:defRPr>
                <a:solidFill>
                  <a:srgbClr val="1B1B1B"/>
                </a:solidFill>
              </a:defRPr>
            </a:lvl5pPr>
            <a:lvl6pPr marL="0" lvl="5" indent="0" algn="r">
              <a:spcBef>
                <a:spcPts val="0"/>
              </a:spcBef>
              <a:buNone/>
              <a:defRPr>
                <a:solidFill>
                  <a:srgbClr val="1B1B1B"/>
                </a:solidFill>
              </a:defRPr>
            </a:lvl6pPr>
            <a:lvl7pPr marL="0" lvl="6" indent="0" algn="r">
              <a:spcBef>
                <a:spcPts val="0"/>
              </a:spcBef>
              <a:buNone/>
              <a:defRPr>
                <a:solidFill>
                  <a:srgbClr val="1B1B1B"/>
                </a:solidFill>
              </a:defRPr>
            </a:lvl7pPr>
            <a:lvl8pPr marL="0" lvl="7" indent="0" algn="r">
              <a:spcBef>
                <a:spcPts val="0"/>
              </a:spcBef>
              <a:buNone/>
              <a:defRPr>
                <a:solidFill>
                  <a:srgbClr val="1B1B1B"/>
                </a:solidFill>
              </a:defRPr>
            </a:lvl8pPr>
            <a:lvl9pPr marL="0" lvl="8" indent="0" algn="r">
              <a:spcBef>
                <a:spcPts val="0"/>
              </a:spcBef>
              <a:buNone/>
              <a:defRPr>
                <a:solidFill>
                  <a:srgbClr val="1B1B1B"/>
                </a:solidFill>
              </a:defRPr>
            </a:lvl9pPr>
          </a:lstStyle>
          <a:p>
            <a:pPr marL="0" lvl="0" indent="0" algn="r" rtl="0">
              <a:spcBef>
                <a:spcPts val="0"/>
              </a:spcBef>
              <a:spcAft>
                <a:spcPts val="0"/>
              </a:spcAft>
              <a:buNone/>
            </a:pPr>
            <a:fld id="{00000000-1234-1234-1234-123412341234}" type="slidenum">
              <a:rPr lang="en"/>
              <a:t>‹#›</a:t>
            </a:fld>
            <a:endParaRPr sz="400" b="1">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3: Title and 3 column body">
  <p:cSld name="TITLE_AND_TWO_COLUMNS_1">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body" idx="1"/>
          </p:nvPr>
        </p:nvSpPr>
        <p:spPr>
          <a:xfrm>
            <a:off x="455775" y="1371605"/>
            <a:ext cx="26343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42" name="Google Shape;42;p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3" name="Google Shape;43;p6"/>
          <p:cNvSpPr txBox="1">
            <a:spLocks noGrp="1"/>
          </p:cNvSpPr>
          <p:nvPr>
            <p:ph type="body" idx="2"/>
          </p:nvPr>
        </p:nvSpPr>
        <p:spPr>
          <a:xfrm>
            <a:off x="3255013" y="1371605"/>
            <a:ext cx="26343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44" name="Google Shape;44;p6"/>
          <p:cNvSpPr txBox="1">
            <a:spLocks noGrp="1"/>
          </p:cNvSpPr>
          <p:nvPr>
            <p:ph type="body" idx="3"/>
          </p:nvPr>
        </p:nvSpPr>
        <p:spPr>
          <a:xfrm>
            <a:off x="6053325" y="1371605"/>
            <a:ext cx="26349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6: Title only">
  <p:cSld name="TITLE_ONLY_1">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4: Title and body side by side">
  <p:cSld name="ONE_COLUMN_TEXT_3">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3254975" y="457206"/>
            <a:ext cx="54390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50" name="Google Shape;50;p8"/>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5: Title and body side by side">
  <p:cSld name="ONE_COLUMN_TEXT_3_1">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3545838" y="457200"/>
            <a:ext cx="51480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54" name="Google Shape;54;p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9"/>
          <p:cNvSpPr txBox="1">
            <a:spLocks noGrp="1"/>
          </p:cNvSpPr>
          <p:nvPr>
            <p:ph type="title"/>
          </p:nvPr>
        </p:nvSpPr>
        <p:spPr>
          <a:xfrm>
            <a:off x="455775" y="457202"/>
            <a:ext cx="2634300" cy="2777100"/>
          </a:xfrm>
          <a:prstGeom prst="rect">
            <a:avLst/>
          </a:prstGeom>
        </p:spPr>
        <p:txBody>
          <a:bodyPr spcFirstLastPara="1" wrap="square" lIns="182875" tIns="137150" rIns="45725" bIns="45725"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56" name="Google Shape;56;p9"/>
          <p:cNvSpPr/>
          <p:nvPr/>
        </p:nvSpPr>
        <p:spPr>
          <a:xfrm>
            <a:off x="455775" y="457181"/>
            <a:ext cx="2634300" cy="3887700"/>
          </a:xfrm>
          <a:prstGeom prst="roundRect">
            <a:avLst>
              <a:gd name="adj" fmla="val 7317"/>
            </a:avLst>
          </a:prstGeom>
          <a:solidFill>
            <a:srgbClr val="E8E6DC"/>
          </a:solidFill>
          <a:ln>
            <a:noFill/>
          </a:ln>
        </p:spPr>
        <p:txBody>
          <a:bodyPr spcFirstLastPara="1" wrap="square" lIns="91450" tIns="91450" rIns="91450" bIns="91450" anchor="t" anchorCtr="0">
            <a:noAutofit/>
          </a:bodyPr>
          <a:lstStyle/>
          <a:p>
            <a:pPr marL="0" lvl="0" indent="0" algn="l" rtl="0">
              <a:lnSpc>
                <a:spcPct val="115000"/>
              </a:lnSpc>
              <a:spcBef>
                <a:spcPts val="0"/>
              </a:spcBef>
              <a:spcAft>
                <a:spcPts val="0"/>
              </a:spcAft>
              <a:buNone/>
            </a:pPr>
            <a:endParaRPr sz="2400">
              <a:solidFill>
                <a:schemeClr val="dk1"/>
              </a:solidFill>
              <a:latin typeface="Poppins SemiBold"/>
              <a:ea typeface="Poppins SemiBold"/>
              <a:cs typeface="Poppins SemiBold"/>
              <a:sym typeface="Poppins SemiBold"/>
            </a:endParaRPr>
          </a:p>
          <a:p>
            <a:pPr marL="0" lvl="0" indent="0" algn="l" rtl="0">
              <a:lnSpc>
                <a:spcPct val="115000"/>
              </a:lnSpc>
              <a:spcBef>
                <a:spcPts val="1000"/>
              </a:spcBef>
              <a:spcAft>
                <a:spcPts val="1000"/>
              </a:spcAft>
              <a:buNone/>
            </a:pPr>
            <a:endParaRPr sz="700">
              <a:latin typeface="Lora"/>
              <a:ea typeface="Lora"/>
              <a:cs typeface="Lora"/>
              <a:sym typeface="Lora"/>
            </a:endParaRPr>
          </a:p>
        </p:txBody>
      </p:sp>
      <p:sp>
        <p:nvSpPr>
          <p:cNvPr id="57" name="Google Shape;57;p9"/>
          <p:cNvSpPr>
            <a:spLocks noGrp="1"/>
          </p:cNvSpPr>
          <p:nvPr>
            <p:ph type="pic" idx="2"/>
          </p:nvPr>
        </p:nvSpPr>
        <p:spPr>
          <a:xfrm>
            <a:off x="2117319" y="3388174"/>
            <a:ext cx="750900" cy="750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13: Title and 5 icons">
  <p:cSld name="ONE_COLUMN_TEXT_3_1_1">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4654038" y="457200"/>
            <a:ext cx="40398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60" name="Google Shape;60;p10"/>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0"/>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0"/>
          <p:cNvSpPr>
            <a:spLocks noGrp="1"/>
          </p:cNvSpPr>
          <p:nvPr>
            <p:ph type="pic" idx="2"/>
          </p:nvPr>
        </p:nvSpPr>
        <p:spPr>
          <a:xfrm>
            <a:off x="3954492" y="457143"/>
            <a:ext cx="474600" cy="474600"/>
          </a:xfrm>
          <a:prstGeom prst="rect">
            <a:avLst/>
          </a:prstGeom>
          <a:noFill/>
          <a:ln>
            <a:noFill/>
          </a:ln>
        </p:spPr>
      </p:sp>
      <p:sp>
        <p:nvSpPr>
          <p:cNvPr id="63" name="Google Shape;63;p10"/>
          <p:cNvSpPr>
            <a:spLocks noGrp="1"/>
          </p:cNvSpPr>
          <p:nvPr>
            <p:ph type="pic" idx="3"/>
          </p:nvPr>
        </p:nvSpPr>
        <p:spPr>
          <a:xfrm>
            <a:off x="3954498" y="1249548"/>
            <a:ext cx="474600" cy="474600"/>
          </a:xfrm>
          <a:prstGeom prst="rect">
            <a:avLst/>
          </a:prstGeom>
          <a:noFill/>
          <a:ln>
            <a:noFill/>
          </a:ln>
        </p:spPr>
      </p:sp>
      <p:sp>
        <p:nvSpPr>
          <p:cNvPr id="64" name="Google Shape;64;p10"/>
          <p:cNvSpPr>
            <a:spLocks noGrp="1"/>
          </p:cNvSpPr>
          <p:nvPr>
            <p:ph type="pic" idx="4"/>
          </p:nvPr>
        </p:nvSpPr>
        <p:spPr>
          <a:xfrm>
            <a:off x="3954498" y="2041953"/>
            <a:ext cx="474600" cy="474600"/>
          </a:xfrm>
          <a:prstGeom prst="rect">
            <a:avLst/>
          </a:prstGeom>
          <a:noFill/>
          <a:ln>
            <a:noFill/>
          </a:ln>
        </p:spPr>
      </p:sp>
      <p:sp>
        <p:nvSpPr>
          <p:cNvPr id="65" name="Google Shape;65;p10"/>
          <p:cNvSpPr>
            <a:spLocks noGrp="1"/>
          </p:cNvSpPr>
          <p:nvPr>
            <p:ph type="pic" idx="5"/>
          </p:nvPr>
        </p:nvSpPr>
        <p:spPr>
          <a:xfrm>
            <a:off x="3954485" y="2834357"/>
            <a:ext cx="474600" cy="474600"/>
          </a:xfrm>
          <a:prstGeom prst="rect">
            <a:avLst/>
          </a:prstGeom>
          <a:noFill/>
          <a:ln>
            <a:noFill/>
          </a:ln>
        </p:spPr>
      </p:sp>
      <p:sp>
        <p:nvSpPr>
          <p:cNvPr id="66" name="Google Shape;66;p10"/>
          <p:cNvSpPr>
            <a:spLocks noGrp="1"/>
          </p:cNvSpPr>
          <p:nvPr>
            <p:ph type="pic" idx="6"/>
          </p:nvPr>
        </p:nvSpPr>
        <p:spPr>
          <a:xfrm>
            <a:off x="3954485" y="3626762"/>
            <a:ext cx="474600" cy="4746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2.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455766" y="4701868"/>
            <a:ext cx="824336" cy="90686"/>
            <a:chOff x="238125" y="2427150"/>
            <a:chExt cx="7112475" cy="782450"/>
          </a:xfrm>
        </p:grpSpPr>
        <p:sp>
          <p:nvSpPr>
            <p:cNvPr id="7" name="Google Shape;7;p1"/>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8" name="Google Shape;8;p1"/>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9" name="Google Shape;9;p1"/>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0" name="Google Shape;10;p1"/>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1" name="Google Shape;11;p1"/>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2" name="Google Shape;12;p1"/>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 name="Google Shape;13;p1"/>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 name="Google Shape;14;p1"/>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5" name="Google Shape;15;p1"/>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grpSp>
      <p:sp>
        <p:nvSpPr>
          <p:cNvPr id="16" name="Google Shape;16;p1"/>
          <p:cNvSpPr txBox="1">
            <a:spLocks noGrp="1"/>
          </p:cNvSpPr>
          <p:nvPr>
            <p:ph type="title"/>
          </p:nvPr>
        </p:nvSpPr>
        <p:spPr>
          <a:xfrm>
            <a:off x="456513" y="457206"/>
            <a:ext cx="8230500" cy="8154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7" name="Google Shape;17;p1"/>
          <p:cNvSpPr txBox="1">
            <a:spLocks noGrp="1"/>
          </p:cNvSpPr>
          <p:nvPr>
            <p:ph type="body" idx="1"/>
          </p:nvPr>
        </p:nvSpPr>
        <p:spPr>
          <a:xfrm>
            <a:off x="455775" y="1371600"/>
            <a:ext cx="6173700" cy="2973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rgbClr val="B0AEA5"/>
              </a:buClr>
              <a:buSzPts val="1400"/>
              <a:buFont typeface="Lora"/>
              <a:buChar char="●"/>
              <a:defRPr sz="1400">
                <a:solidFill>
                  <a:schemeClr val="dk1"/>
                </a:solidFill>
                <a:latin typeface="Lora"/>
                <a:ea typeface="Lora"/>
                <a:cs typeface="Lora"/>
                <a:sym typeface="Lora"/>
              </a:defRPr>
            </a:lvl1pPr>
            <a:lvl2pPr marL="914400" lvl="1" indent="-304800">
              <a:lnSpc>
                <a:spcPct val="115000"/>
              </a:lnSpc>
              <a:spcBef>
                <a:spcPts val="1000"/>
              </a:spcBef>
              <a:spcAft>
                <a:spcPts val="0"/>
              </a:spcAft>
              <a:buClr>
                <a:srgbClr val="B0AEA5"/>
              </a:buClr>
              <a:buSzPts val="1200"/>
              <a:buFont typeface="Lora"/>
              <a:buChar char="○"/>
              <a:defRPr sz="1200">
                <a:solidFill>
                  <a:schemeClr val="dk1"/>
                </a:solidFill>
                <a:latin typeface="Lora"/>
                <a:ea typeface="Lora"/>
                <a:cs typeface="Lora"/>
                <a:sym typeface="Lora"/>
              </a:defRPr>
            </a:lvl2pPr>
            <a:lvl3pPr marL="1371600" lvl="2"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3pPr>
            <a:lvl4pPr marL="1828800" lvl="3"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4pPr>
            <a:lvl5pPr marL="2286000" lvl="4"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5pPr>
            <a:lvl6pPr marL="2743200" lvl="5"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6pPr>
            <a:lvl7pPr marL="3200400" lvl="6"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7pPr>
            <a:lvl8pPr marL="3657600" lvl="7"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8pPr>
            <a:lvl9pPr marL="4114800" lvl="8" indent="-292100">
              <a:lnSpc>
                <a:spcPct val="115000"/>
              </a:lnSpc>
              <a:spcBef>
                <a:spcPts val="1000"/>
              </a:spcBef>
              <a:spcAft>
                <a:spcPts val="1000"/>
              </a:spcAft>
              <a:buClr>
                <a:srgbClr val="B0AEA5"/>
              </a:buClr>
              <a:buSzPts val="1000"/>
              <a:buFont typeface="Lora"/>
              <a:buChar char="■"/>
              <a:defRPr sz="1000">
                <a:solidFill>
                  <a:schemeClr val="dk1"/>
                </a:solidFill>
                <a:latin typeface="Lora"/>
                <a:ea typeface="Lora"/>
                <a:cs typeface="Lora"/>
                <a:sym typeface="Lora"/>
              </a:defRPr>
            </a:lvl9pPr>
          </a:lstStyle>
          <a:p>
            <a:endParaRPr/>
          </a:p>
        </p:txBody>
      </p:sp>
      <p:sp>
        <p:nvSpPr>
          <p:cNvPr id="18" name="Google Shape;18;p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1"/>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F00FF"/>
          </p15:clr>
        </p15:guide>
        <p15:guide id="2" pos="287">
          <p15:clr>
            <a:srgbClr val="FF00FF"/>
          </p15:clr>
        </p15:guide>
        <p15:guide id="3" orient="horz" pos="2737">
          <p15:clr>
            <a:srgbClr val="FF00FF"/>
          </p15:clr>
        </p15:guide>
        <p15:guide id="4" orient="horz" pos="2952">
          <p15:clr>
            <a:srgbClr val="6FA8DC"/>
          </p15:clr>
        </p15:guide>
        <p15:guide id="5" pos="5472">
          <p15:clr>
            <a:srgbClr val="FF00FF"/>
          </p15:clr>
        </p15:guide>
        <p15:guide id="6" orient="horz" pos="3024">
          <p15:clr>
            <a:srgbClr val="6FA8DC"/>
          </p15:clr>
        </p15:guide>
        <p15:guide id="7" orient="horz" pos="864">
          <p15:clr>
            <a:srgbClr val="6FA8DC"/>
          </p15:clr>
        </p15:guide>
        <p15:guide id="8" pos="624">
          <p15:clr>
            <a:srgbClr val="E46962"/>
          </p15:clr>
        </p15:guide>
        <p15:guide id="9" pos="728">
          <p15:clr>
            <a:srgbClr val="E46962"/>
          </p15:clr>
        </p15:guide>
        <p15:guide id="10" pos="1065">
          <p15:clr>
            <a:srgbClr val="E46962"/>
          </p15:clr>
        </p15:guide>
        <p15:guide id="11" pos="1169">
          <p15:clr>
            <a:srgbClr val="E46962"/>
          </p15:clr>
        </p15:guide>
        <p15:guide id="12" pos="1506">
          <p15:clr>
            <a:srgbClr val="E46962"/>
          </p15:clr>
        </p15:guide>
        <p15:guide id="13" pos="1610">
          <p15:clr>
            <a:srgbClr val="E46962"/>
          </p15:clr>
        </p15:guide>
        <p15:guide id="14" pos="1946">
          <p15:clr>
            <a:srgbClr val="E46962"/>
          </p15:clr>
        </p15:guide>
        <p15:guide id="15" pos="2050">
          <p15:clr>
            <a:srgbClr val="E46962"/>
          </p15:clr>
        </p15:guide>
        <p15:guide id="16" pos="2387">
          <p15:clr>
            <a:srgbClr val="E46962"/>
          </p15:clr>
        </p15:guide>
        <p15:guide id="17" pos="2491">
          <p15:clr>
            <a:srgbClr val="E46962"/>
          </p15:clr>
        </p15:guide>
        <p15:guide id="18" pos="2828">
          <p15:clr>
            <a:srgbClr val="E46962"/>
          </p15:clr>
        </p15:guide>
        <p15:guide id="19" pos="2932">
          <p15:clr>
            <a:srgbClr val="E46962"/>
          </p15:clr>
        </p15:guide>
        <p15:guide id="20" pos="3269">
          <p15:clr>
            <a:srgbClr val="E46962"/>
          </p15:clr>
        </p15:guide>
        <p15:guide id="21" pos="3372">
          <p15:clr>
            <a:srgbClr val="E46962"/>
          </p15:clr>
        </p15:guide>
        <p15:guide id="22" pos="3709">
          <p15:clr>
            <a:srgbClr val="E46962"/>
          </p15:clr>
        </p15:guide>
        <p15:guide id="23" pos="3813">
          <p15:clr>
            <a:srgbClr val="E46962"/>
          </p15:clr>
        </p15:guide>
        <p15:guide id="24" pos="4150">
          <p15:clr>
            <a:srgbClr val="E46962"/>
          </p15:clr>
        </p15:guide>
        <p15:guide id="25" pos="4254">
          <p15:clr>
            <a:srgbClr val="E46962"/>
          </p15:clr>
        </p15:guide>
        <p15:guide id="26" pos="4591">
          <p15:clr>
            <a:srgbClr val="E46962"/>
          </p15:clr>
        </p15:guide>
        <p15:guide id="27" pos="4695">
          <p15:clr>
            <a:srgbClr val="E46962"/>
          </p15:clr>
        </p15:guide>
        <p15:guide id="28" pos="5031">
          <p15:clr>
            <a:srgbClr val="E46962"/>
          </p15:clr>
        </p15:guide>
        <p15:guide id="29" pos="5135">
          <p15:clr>
            <a:srgbClr val="E46962"/>
          </p15:clr>
        </p15:guide>
        <p15:guide id="30" pos="2880">
          <p15:clr>
            <a:srgbClr val="E46962"/>
          </p15:clr>
        </p15:guide>
        <p15:guide id="31" orient="horz" pos="162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Shape 362"/>
        <p:cNvGrpSpPr/>
        <p:nvPr/>
      </p:nvGrpSpPr>
      <p:grpSpPr>
        <a:xfrm>
          <a:off x="0" y="0"/>
          <a:ext cx="0" cy="0"/>
          <a:chOff x="0" y="0"/>
          <a:chExt cx="0" cy="0"/>
        </a:xfrm>
      </p:grpSpPr>
      <p:sp>
        <p:nvSpPr>
          <p:cNvPr id="363" name="Google Shape;363;p45"/>
          <p:cNvSpPr txBox="1">
            <a:spLocks noGrp="1"/>
          </p:cNvSpPr>
          <p:nvPr>
            <p:ph type="sldNum" idx="12"/>
          </p:nvPr>
        </p:nvSpPr>
        <p:spPr>
          <a:xfrm>
            <a:off x="8800100" y="4904374"/>
            <a:ext cx="216300" cy="129900"/>
          </a:xfrm>
          <a:prstGeom prst="rect">
            <a:avLst/>
          </a:prstGeom>
          <a:noFill/>
          <a:ln>
            <a:noFill/>
          </a:ln>
        </p:spPr>
        <p:txBody>
          <a:bodyPr spcFirstLastPara="1" wrap="square" lIns="33825" tIns="33825" rIns="33825" bIns="33825" anchor="ctr" anchorCtr="0">
            <a:spAutoFit/>
          </a:bodyPr>
          <a:lstStyle>
            <a:lvl1pPr marL="0" marR="0" lvl="0" indent="0" algn="r">
              <a:spcBef>
                <a:spcPts val="0"/>
              </a:spcBef>
              <a:buNone/>
              <a:defRPr sz="400" b="1" i="0" u="none" strike="noStrike" cap="none">
                <a:solidFill>
                  <a:srgbClr val="FFFFFF"/>
                </a:solidFill>
                <a:latin typeface="Montserrat"/>
                <a:ea typeface="Montserrat"/>
                <a:cs typeface="Montserrat"/>
                <a:sym typeface="Montserrat"/>
              </a:defRPr>
            </a:lvl1pPr>
            <a:lvl2pPr marL="0" marR="0" lvl="1" indent="0" algn="r">
              <a:spcBef>
                <a:spcPts val="0"/>
              </a:spcBef>
              <a:buNone/>
              <a:defRPr sz="400" b="1" i="0" u="none" strike="noStrike" cap="none">
                <a:solidFill>
                  <a:srgbClr val="FFFFFF"/>
                </a:solidFill>
                <a:latin typeface="Montserrat"/>
                <a:ea typeface="Montserrat"/>
                <a:cs typeface="Montserrat"/>
                <a:sym typeface="Montserrat"/>
              </a:defRPr>
            </a:lvl2pPr>
            <a:lvl3pPr marL="0" marR="0" lvl="2" indent="0" algn="r">
              <a:spcBef>
                <a:spcPts val="0"/>
              </a:spcBef>
              <a:buNone/>
              <a:defRPr sz="400" b="1" i="0" u="none" strike="noStrike" cap="none">
                <a:solidFill>
                  <a:srgbClr val="FFFFFF"/>
                </a:solidFill>
                <a:latin typeface="Montserrat"/>
                <a:ea typeface="Montserrat"/>
                <a:cs typeface="Montserrat"/>
                <a:sym typeface="Montserrat"/>
              </a:defRPr>
            </a:lvl3pPr>
            <a:lvl4pPr marL="0" marR="0" lvl="3" indent="0" algn="r">
              <a:spcBef>
                <a:spcPts val="0"/>
              </a:spcBef>
              <a:buNone/>
              <a:defRPr sz="400" b="1" i="0" u="none" strike="noStrike" cap="none">
                <a:solidFill>
                  <a:srgbClr val="FFFFFF"/>
                </a:solidFill>
                <a:latin typeface="Montserrat"/>
                <a:ea typeface="Montserrat"/>
                <a:cs typeface="Montserrat"/>
                <a:sym typeface="Montserrat"/>
              </a:defRPr>
            </a:lvl4pPr>
            <a:lvl5pPr marL="0" marR="0" lvl="4" indent="0" algn="r">
              <a:spcBef>
                <a:spcPts val="0"/>
              </a:spcBef>
              <a:buNone/>
              <a:defRPr sz="400" b="1" i="0" u="none" strike="noStrike" cap="none">
                <a:solidFill>
                  <a:srgbClr val="FFFFFF"/>
                </a:solidFill>
                <a:latin typeface="Montserrat"/>
                <a:ea typeface="Montserrat"/>
                <a:cs typeface="Montserrat"/>
                <a:sym typeface="Montserrat"/>
              </a:defRPr>
            </a:lvl5pPr>
            <a:lvl6pPr marL="0" marR="0" lvl="5" indent="0" algn="r">
              <a:spcBef>
                <a:spcPts val="0"/>
              </a:spcBef>
              <a:buNone/>
              <a:defRPr sz="400" b="1" i="0" u="none" strike="noStrike" cap="none">
                <a:solidFill>
                  <a:srgbClr val="FFFFFF"/>
                </a:solidFill>
                <a:latin typeface="Montserrat"/>
                <a:ea typeface="Montserrat"/>
                <a:cs typeface="Montserrat"/>
                <a:sym typeface="Montserrat"/>
              </a:defRPr>
            </a:lvl6pPr>
            <a:lvl7pPr marL="0" marR="0" lvl="6" indent="0" algn="r">
              <a:spcBef>
                <a:spcPts val="0"/>
              </a:spcBef>
              <a:buNone/>
              <a:defRPr sz="400" b="1" i="0" u="none" strike="noStrike" cap="none">
                <a:solidFill>
                  <a:srgbClr val="FFFFFF"/>
                </a:solidFill>
                <a:latin typeface="Montserrat"/>
                <a:ea typeface="Montserrat"/>
                <a:cs typeface="Montserrat"/>
                <a:sym typeface="Montserrat"/>
              </a:defRPr>
            </a:lvl7pPr>
            <a:lvl8pPr marL="0" marR="0" lvl="7" indent="0" algn="r">
              <a:spcBef>
                <a:spcPts val="0"/>
              </a:spcBef>
              <a:buNone/>
              <a:defRPr sz="400" b="1" i="0" u="none" strike="noStrike" cap="none">
                <a:solidFill>
                  <a:srgbClr val="FFFFFF"/>
                </a:solidFill>
                <a:latin typeface="Montserrat"/>
                <a:ea typeface="Montserrat"/>
                <a:cs typeface="Montserrat"/>
                <a:sym typeface="Montserrat"/>
              </a:defRPr>
            </a:lvl8pPr>
            <a:lvl9pPr marL="0" marR="0" lvl="8" indent="0" algn="r">
              <a:spcBef>
                <a:spcPts val="0"/>
              </a:spcBef>
              <a:buNone/>
              <a:defRPr sz="4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364" name="Google Shape;364;p45"/>
          <p:cNvSpPr txBox="1">
            <a:spLocks noGrp="1"/>
          </p:cNvSpPr>
          <p:nvPr>
            <p:ph type="title"/>
          </p:nvPr>
        </p:nvSpPr>
        <p:spPr>
          <a:xfrm>
            <a:off x="519420" y="106899"/>
            <a:ext cx="8105400" cy="1113900"/>
          </a:xfrm>
          <a:prstGeom prst="rect">
            <a:avLst/>
          </a:prstGeom>
          <a:noFill/>
          <a:ln>
            <a:noFill/>
          </a:ln>
        </p:spPr>
        <p:txBody>
          <a:bodyPr spcFirstLastPara="1" wrap="square" lIns="33825" tIns="33825" rIns="33825" bIns="33825" anchor="ctr" anchorCtr="0">
            <a:noAutofit/>
          </a:bodyPr>
          <a:lstStyle>
            <a:lvl1pPr marR="0" lvl="0"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1pPr>
            <a:lvl2pPr marR="0" lvl="1"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2pPr>
            <a:lvl3pPr marR="0" lvl="2"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3pPr>
            <a:lvl4pPr marR="0" lvl="3"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4pPr>
            <a:lvl5pPr marR="0" lvl="4"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5pPr>
            <a:lvl6pPr marR="0" lvl="5"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6pPr>
            <a:lvl7pPr marR="0" lvl="6"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7pPr>
            <a:lvl8pPr marR="0" lvl="7"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8pPr>
            <a:lvl9pPr marR="0" lvl="8" algn="l">
              <a:lnSpc>
                <a:spcPct val="80000"/>
              </a:lnSpc>
              <a:spcBef>
                <a:spcPts val="0"/>
              </a:spcBef>
              <a:spcAft>
                <a:spcPts val="0"/>
              </a:spcAft>
              <a:buClr>
                <a:srgbClr val="000000"/>
              </a:buClr>
              <a:buSzPts val="5900"/>
              <a:buFont typeface="Montserrat"/>
              <a:buNone/>
              <a:defRPr sz="5900" b="1" i="0" u="none" strike="noStrike" cap="none">
                <a:solidFill>
                  <a:srgbClr val="000000"/>
                </a:solidFill>
                <a:latin typeface="Montserrat"/>
                <a:ea typeface="Montserrat"/>
                <a:cs typeface="Montserrat"/>
                <a:sym typeface="Montserrat"/>
              </a:defRPr>
            </a:lvl9pPr>
          </a:lstStyle>
          <a:p>
            <a:endParaRPr/>
          </a:p>
        </p:txBody>
      </p:sp>
      <p:sp>
        <p:nvSpPr>
          <p:cNvPr id="365" name="Google Shape;365;p45"/>
          <p:cNvSpPr txBox="1">
            <a:spLocks noGrp="1"/>
          </p:cNvSpPr>
          <p:nvPr>
            <p:ph type="body" idx="1"/>
          </p:nvPr>
        </p:nvSpPr>
        <p:spPr>
          <a:xfrm>
            <a:off x="519420" y="1220890"/>
            <a:ext cx="8105400" cy="3883800"/>
          </a:xfrm>
          <a:prstGeom prst="rect">
            <a:avLst/>
          </a:prstGeom>
          <a:noFill/>
          <a:ln>
            <a:noFill/>
          </a:ln>
        </p:spPr>
        <p:txBody>
          <a:bodyPr spcFirstLastPara="1" wrap="square" lIns="33825" tIns="33825" rIns="33825" bIns="33825" anchor="t" anchorCtr="0">
            <a:noAutofit/>
          </a:bodyPr>
          <a:lstStyle>
            <a:lvl1pPr marL="457200" marR="0" lvl="0" indent="-228600" algn="l">
              <a:lnSpc>
                <a:spcPct val="80000"/>
              </a:lnSpc>
              <a:spcBef>
                <a:spcPts val="700"/>
              </a:spcBef>
              <a:spcAft>
                <a:spcPts val="0"/>
              </a:spcAft>
              <a:buClr>
                <a:srgbClr val="000000"/>
              </a:buClr>
              <a:buSzPts val="4100"/>
              <a:buFont typeface="Montserrat"/>
              <a:buNone/>
              <a:defRPr sz="4100" b="1" i="0" u="none" strike="noStrike" cap="none">
                <a:solidFill>
                  <a:srgbClr val="000000"/>
                </a:solidFill>
                <a:latin typeface="Montserrat"/>
                <a:ea typeface="Montserrat"/>
                <a:cs typeface="Montserrat"/>
                <a:sym typeface="Montserrat"/>
              </a:defRPr>
            </a:lvl1pPr>
            <a:lvl2pPr marL="914400" marR="0" lvl="1" indent="-228600" algn="l">
              <a:lnSpc>
                <a:spcPct val="80000"/>
              </a:lnSpc>
              <a:spcBef>
                <a:spcPts val="700"/>
              </a:spcBef>
              <a:spcAft>
                <a:spcPts val="0"/>
              </a:spcAft>
              <a:buClr>
                <a:srgbClr val="000000"/>
              </a:buClr>
              <a:buSzPts val="4100"/>
              <a:buFont typeface="Montserrat"/>
              <a:buNone/>
              <a:defRPr sz="4100" b="1" i="0" u="none" strike="noStrike" cap="none">
                <a:solidFill>
                  <a:srgbClr val="000000"/>
                </a:solidFill>
                <a:latin typeface="Montserrat"/>
                <a:ea typeface="Montserrat"/>
                <a:cs typeface="Montserrat"/>
                <a:sym typeface="Montserrat"/>
              </a:defRPr>
            </a:lvl2pPr>
            <a:lvl3pPr marL="1371600" marR="0" lvl="2" indent="-228600" algn="l">
              <a:lnSpc>
                <a:spcPct val="80000"/>
              </a:lnSpc>
              <a:spcBef>
                <a:spcPts val="700"/>
              </a:spcBef>
              <a:spcAft>
                <a:spcPts val="0"/>
              </a:spcAft>
              <a:buClr>
                <a:srgbClr val="000000"/>
              </a:buClr>
              <a:buSzPts val="4100"/>
              <a:buFont typeface="Montserrat"/>
              <a:buNone/>
              <a:defRPr sz="4100" b="1" i="0" u="none" strike="noStrike" cap="none">
                <a:solidFill>
                  <a:srgbClr val="000000"/>
                </a:solidFill>
                <a:latin typeface="Montserrat"/>
                <a:ea typeface="Montserrat"/>
                <a:cs typeface="Montserrat"/>
                <a:sym typeface="Montserrat"/>
              </a:defRPr>
            </a:lvl3pPr>
            <a:lvl4pPr marL="1828800" marR="0" lvl="3" indent="-228600" algn="l">
              <a:lnSpc>
                <a:spcPct val="80000"/>
              </a:lnSpc>
              <a:spcBef>
                <a:spcPts val="700"/>
              </a:spcBef>
              <a:spcAft>
                <a:spcPts val="0"/>
              </a:spcAft>
              <a:buClr>
                <a:srgbClr val="000000"/>
              </a:buClr>
              <a:buSzPts val="4100"/>
              <a:buFont typeface="Montserrat"/>
              <a:buNone/>
              <a:defRPr sz="4100" b="1" i="0" u="none" strike="noStrike" cap="none">
                <a:solidFill>
                  <a:srgbClr val="000000"/>
                </a:solidFill>
                <a:latin typeface="Montserrat"/>
                <a:ea typeface="Montserrat"/>
                <a:cs typeface="Montserrat"/>
                <a:sym typeface="Montserrat"/>
              </a:defRPr>
            </a:lvl4pPr>
            <a:lvl5pPr marL="2286000" marR="0" lvl="4" indent="-228600" algn="l">
              <a:lnSpc>
                <a:spcPct val="80000"/>
              </a:lnSpc>
              <a:spcBef>
                <a:spcPts val="700"/>
              </a:spcBef>
              <a:spcAft>
                <a:spcPts val="0"/>
              </a:spcAft>
              <a:buClr>
                <a:srgbClr val="000000"/>
              </a:buClr>
              <a:buSzPts val="4100"/>
              <a:buFont typeface="Montserrat"/>
              <a:buNone/>
              <a:defRPr sz="4100" b="1" i="0" u="none" strike="noStrike" cap="none">
                <a:solidFill>
                  <a:srgbClr val="000000"/>
                </a:solidFill>
                <a:latin typeface="Montserrat"/>
                <a:ea typeface="Montserrat"/>
                <a:cs typeface="Montserrat"/>
                <a:sym typeface="Montserrat"/>
              </a:defRPr>
            </a:lvl5pPr>
            <a:lvl6pPr marL="2743200" marR="0" lvl="5" indent="-488950" algn="l">
              <a:lnSpc>
                <a:spcPct val="80000"/>
              </a:lnSpc>
              <a:spcBef>
                <a:spcPts val="700"/>
              </a:spcBef>
              <a:spcAft>
                <a:spcPts val="0"/>
              </a:spcAft>
              <a:buClr>
                <a:srgbClr val="000000"/>
              </a:buClr>
              <a:buSzPts val="4100"/>
              <a:buFont typeface="Montserrat"/>
              <a:buChar char="•"/>
              <a:defRPr sz="4100" b="1" i="0" u="none" strike="noStrike" cap="none">
                <a:solidFill>
                  <a:srgbClr val="000000"/>
                </a:solidFill>
                <a:latin typeface="Montserrat"/>
                <a:ea typeface="Montserrat"/>
                <a:cs typeface="Montserrat"/>
                <a:sym typeface="Montserrat"/>
              </a:defRPr>
            </a:lvl6pPr>
            <a:lvl7pPr marL="3200400" marR="0" lvl="6" indent="-488950" algn="l">
              <a:lnSpc>
                <a:spcPct val="80000"/>
              </a:lnSpc>
              <a:spcBef>
                <a:spcPts val="700"/>
              </a:spcBef>
              <a:spcAft>
                <a:spcPts val="0"/>
              </a:spcAft>
              <a:buClr>
                <a:srgbClr val="000000"/>
              </a:buClr>
              <a:buSzPts val="4100"/>
              <a:buFont typeface="Montserrat"/>
              <a:buChar char="•"/>
              <a:defRPr sz="4100" b="1" i="0" u="none" strike="noStrike" cap="none">
                <a:solidFill>
                  <a:srgbClr val="000000"/>
                </a:solidFill>
                <a:latin typeface="Montserrat"/>
                <a:ea typeface="Montserrat"/>
                <a:cs typeface="Montserrat"/>
                <a:sym typeface="Montserrat"/>
              </a:defRPr>
            </a:lvl7pPr>
            <a:lvl8pPr marL="3657600" marR="0" lvl="7" indent="-488950" algn="l">
              <a:lnSpc>
                <a:spcPct val="80000"/>
              </a:lnSpc>
              <a:spcBef>
                <a:spcPts val="700"/>
              </a:spcBef>
              <a:spcAft>
                <a:spcPts val="0"/>
              </a:spcAft>
              <a:buClr>
                <a:srgbClr val="000000"/>
              </a:buClr>
              <a:buSzPts val="4100"/>
              <a:buFont typeface="Montserrat"/>
              <a:buChar char="•"/>
              <a:defRPr sz="4100" b="1" i="0" u="none" strike="noStrike" cap="none">
                <a:solidFill>
                  <a:srgbClr val="000000"/>
                </a:solidFill>
                <a:latin typeface="Montserrat"/>
                <a:ea typeface="Montserrat"/>
                <a:cs typeface="Montserrat"/>
                <a:sym typeface="Montserrat"/>
              </a:defRPr>
            </a:lvl8pPr>
            <a:lvl9pPr marL="4114800" marR="0" lvl="8" indent="-488950" algn="l">
              <a:lnSpc>
                <a:spcPct val="80000"/>
              </a:lnSpc>
              <a:spcBef>
                <a:spcPts val="700"/>
              </a:spcBef>
              <a:spcAft>
                <a:spcPts val="0"/>
              </a:spcAft>
              <a:buClr>
                <a:srgbClr val="000000"/>
              </a:buClr>
              <a:buSzPts val="4100"/>
              <a:buFont typeface="Montserrat"/>
              <a:buChar char="•"/>
              <a:defRPr sz="4100" b="1" i="0" u="none" strike="noStrike" cap="none">
                <a:solidFill>
                  <a:srgbClr val="000000"/>
                </a:solidFill>
                <a:latin typeface="Montserrat"/>
                <a:ea typeface="Montserrat"/>
                <a:cs typeface="Montserrat"/>
                <a:sym typeface="Montserrat"/>
              </a:defRPr>
            </a:lvl9pPr>
          </a:lstStyle>
          <a:p>
            <a:endParaRPr/>
          </a:p>
        </p:txBody>
      </p:sp>
      <p:sp>
        <p:nvSpPr>
          <p:cNvPr id="366" name="Google Shape;366;p45"/>
          <p:cNvSpPr txBox="1"/>
          <p:nvPr/>
        </p:nvSpPr>
        <p:spPr>
          <a:xfrm>
            <a:off x="120565" y="121928"/>
            <a:ext cx="1226700" cy="128400"/>
          </a:xfrm>
          <a:prstGeom prst="rect">
            <a:avLst/>
          </a:prstGeom>
          <a:noFill/>
          <a:ln>
            <a:noFill/>
          </a:ln>
        </p:spPr>
        <p:txBody>
          <a:bodyPr spcFirstLastPara="1" wrap="square" lIns="33150" tIns="33150" rIns="33150" bIns="33150" anchor="t" anchorCtr="0">
            <a:spAutoFit/>
          </a:bodyPr>
          <a:lstStyle/>
          <a:p>
            <a:pPr marL="0" marR="0" lvl="0" indent="0" algn="l" rtl="0">
              <a:spcBef>
                <a:spcPts val="0"/>
              </a:spcBef>
              <a:spcAft>
                <a:spcPts val="0"/>
              </a:spcAft>
              <a:buNone/>
            </a:pPr>
            <a:r>
              <a:rPr lang="en" sz="400" b="0" i="0" u="none" strike="noStrike" cap="none">
                <a:solidFill>
                  <a:srgbClr val="D97756"/>
                </a:solidFill>
                <a:latin typeface="Montserrat Medium"/>
                <a:ea typeface="Montserrat Medium"/>
                <a:cs typeface="Montserrat Medium"/>
                <a:sym typeface="Montserrat Medium"/>
              </a:rPr>
              <a:t>WASSERMAN</a:t>
            </a:r>
            <a:r>
              <a:rPr lang="en" sz="400" b="0" i="0" u="none" strike="noStrike" cap="none">
                <a:solidFill>
                  <a:schemeClr val="lt1"/>
                </a:solidFill>
                <a:latin typeface="Montserrat Medium"/>
                <a:ea typeface="Montserrat Medium"/>
                <a:cs typeface="Montserrat Medium"/>
                <a:sym typeface="Montserrat Medium"/>
              </a:rPr>
              <a:t> </a:t>
            </a:r>
            <a:r>
              <a:rPr lang="en" sz="400" b="1" i="1" u="none" strike="noStrike" cap="none">
                <a:solidFill>
                  <a:schemeClr val="lt1"/>
                </a:solidFill>
                <a:latin typeface="Times"/>
                <a:ea typeface="Times"/>
                <a:cs typeface="Times"/>
                <a:sym typeface="Times"/>
              </a:rPr>
              <a:t>- A CONNECTIONS COMPANY </a:t>
            </a:r>
            <a:endParaRPr sz="1100"/>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1"/>
          <p:cNvSpPr/>
          <p:nvPr/>
        </p:nvSpPr>
        <p:spPr>
          <a:xfrm>
            <a:off x="0" y="0"/>
            <a:ext cx="9144000" cy="5143500"/>
          </a:xfrm>
          <a:prstGeom prst="rect">
            <a:avLst/>
          </a:prstGeom>
          <a:solidFill>
            <a:srgbClr val="F1EFEA"/>
          </a:solidFill>
          <a:ln>
            <a:noFill/>
          </a:ln>
        </p:spPr>
        <p:txBody>
          <a:bodyPr spcFirstLastPara="1" wrap="square" lIns="68650" tIns="34325" rIns="68650" bIns="3432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93" name="Google Shape;393;p51" descr="A hand holding a molecule&#10;&#10;AI-generated content may be incorrect."/>
          <p:cNvPicPr preferRelativeResize="0"/>
          <p:nvPr/>
        </p:nvPicPr>
        <p:blipFill rotWithShape="1">
          <a:blip r:embed="rId3">
            <a:alphaModFix/>
          </a:blip>
          <a:srcRect/>
          <a:stretch/>
        </p:blipFill>
        <p:spPr>
          <a:xfrm>
            <a:off x="3940223" y="1010264"/>
            <a:ext cx="1261179" cy="1569041"/>
          </a:xfrm>
          <a:prstGeom prst="rect">
            <a:avLst/>
          </a:prstGeom>
          <a:noFill/>
          <a:ln>
            <a:noFill/>
          </a:ln>
        </p:spPr>
      </p:pic>
      <p:sp>
        <p:nvSpPr>
          <p:cNvPr id="394" name="Google Shape;394;p51"/>
          <p:cNvSpPr txBox="1"/>
          <p:nvPr/>
        </p:nvSpPr>
        <p:spPr>
          <a:xfrm>
            <a:off x="71164" y="3424439"/>
            <a:ext cx="9001800" cy="276000"/>
          </a:xfrm>
          <a:prstGeom prst="rect">
            <a:avLst/>
          </a:prstGeom>
          <a:noFill/>
          <a:ln>
            <a:noFill/>
          </a:ln>
        </p:spPr>
        <p:txBody>
          <a:bodyPr spcFirstLastPara="1" wrap="square" lIns="75175" tIns="37575" rIns="75175" bIns="37575" anchor="t" anchorCtr="0">
            <a:spAutoFit/>
          </a:bodyPr>
          <a:lstStyle/>
          <a:p>
            <a:pPr marL="0" marR="0" lvl="0" indent="0" algn="ctr" rtl="0">
              <a:spcBef>
                <a:spcPts val="0"/>
              </a:spcBef>
              <a:spcAft>
                <a:spcPts val="0"/>
              </a:spcAft>
              <a:buNone/>
            </a:pPr>
            <a:r>
              <a:rPr lang="en" sz="1300">
                <a:latin typeface="Lora"/>
                <a:ea typeface="Lora"/>
                <a:cs typeface="Lora"/>
                <a:sym typeface="Lora"/>
              </a:rPr>
              <a:t>Claude Builder Club @ University of Cambridge</a:t>
            </a:r>
            <a:endParaRPr sz="1300" i="0" u="none" strike="noStrike" cap="none">
              <a:solidFill>
                <a:srgbClr val="000000"/>
              </a:solidFill>
              <a:latin typeface="Lora"/>
              <a:ea typeface="Lora"/>
              <a:cs typeface="Lora"/>
              <a:sym typeface="Lora"/>
            </a:endParaRPr>
          </a:p>
        </p:txBody>
      </p:sp>
      <p:pic>
        <p:nvPicPr>
          <p:cNvPr id="395" name="Google Shape;395;p51"/>
          <p:cNvPicPr preferRelativeResize="0"/>
          <p:nvPr/>
        </p:nvPicPr>
        <p:blipFill rotWithShape="1">
          <a:blip r:embed="rId4">
            <a:alphaModFix/>
          </a:blip>
          <a:srcRect/>
          <a:stretch/>
        </p:blipFill>
        <p:spPr>
          <a:xfrm>
            <a:off x="3038999" y="2945098"/>
            <a:ext cx="3060102" cy="338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a:p>
        </p:txBody>
      </p:sp>
      <p:sp>
        <p:nvSpPr>
          <p:cNvPr id="468" name="Google Shape;468;p59"/>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What is MCP?</a:t>
            </a:r>
            <a:endParaRPr dirty="0"/>
          </a:p>
          <a:p>
            <a:pPr marL="0" lvl="0" indent="0" algn="l" rtl="0">
              <a:lnSpc>
                <a:spcPct val="115000"/>
              </a:lnSpc>
              <a:spcBef>
                <a:spcPts val="1300"/>
              </a:spcBef>
              <a:spcAft>
                <a:spcPts val="0"/>
              </a:spcAft>
              <a:buNone/>
            </a:pPr>
            <a:r>
              <a:rPr lang="en-GB" sz="1400" dirty="0">
                <a:solidFill>
                  <a:srgbClr val="000000"/>
                </a:solidFill>
                <a:latin typeface="Lora"/>
                <a:ea typeface="Lora"/>
                <a:cs typeface="Lora"/>
                <a:sym typeface="Lora"/>
              </a:rPr>
              <a:t>The </a:t>
            </a:r>
            <a:r>
              <a:rPr lang="en-GB" sz="1400" b="1" dirty="0">
                <a:solidFill>
                  <a:srgbClr val="000000"/>
                </a:solidFill>
                <a:latin typeface="Lora"/>
                <a:ea typeface="Lora"/>
                <a:cs typeface="Lora"/>
                <a:sym typeface="Lora"/>
              </a:rPr>
              <a:t>Model Context Protocol (MCP) </a:t>
            </a:r>
            <a:r>
              <a:rPr lang="en-GB" sz="1400" dirty="0">
                <a:solidFill>
                  <a:srgbClr val="000000"/>
                </a:solidFill>
                <a:latin typeface="Lora"/>
                <a:ea typeface="Lora"/>
                <a:cs typeface="Lora"/>
                <a:sym typeface="Lora"/>
              </a:rPr>
              <a:t>is an open standard that allows </a:t>
            </a:r>
            <a:r>
              <a:rPr lang="en-GB" sz="1400" b="1" dirty="0">
                <a:solidFill>
                  <a:srgbClr val="000000"/>
                </a:solidFill>
                <a:latin typeface="Lora"/>
                <a:ea typeface="Lora"/>
                <a:cs typeface="Lora"/>
                <a:sym typeface="Lora"/>
              </a:rPr>
              <a:t>large language models (LLMs) </a:t>
            </a:r>
            <a:r>
              <a:rPr lang="en-GB" sz="1400" dirty="0">
                <a:solidFill>
                  <a:srgbClr val="000000"/>
                </a:solidFill>
                <a:latin typeface="Lora"/>
                <a:ea typeface="Lora"/>
                <a:cs typeface="Lora"/>
                <a:sym typeface="Lora"/>
              </a:rPr>
              <a:t>to </a:t>
            </a:r>
            <a:r>
              <a:rPr lang="en-GB" sz="1400" b="1" dirty="0">
                <a:solidFill>
                  <a:srgbClr val="000000"/>
                </a:solidFill>
                <a:latin typeface="Lora"/>
                <a:ea typeface="Lora"/>
                <a:cs typeface="Lora"/>
                <a:sym typeface="Lora"/>
              </a:rPr>
              <a:t>communicate with external data, tools, and applications</a:t>
            </a:r>
            <a:r>
              <a:rPr lang="en-GB" sz="1400" dirty="0">
                <a:solidFill>
                  <a:srgbClr val="000000"/>
                </a:solidFill>
                <a:latin typeface="Lora"/>
                <a:ea typeface="Lora"/>
                <a:cs typeface="Lora"/>
                <a:sym typeface="Lora"/>
              </a:rPr>
              <a:t>. It acts as a </a:t>
            </a:r>
            <a:r>
              <a:rPr lang="en-GB" sz="1400" b="1" dirty="0">
                <a:solidFill>
                  <a:srgbClr val="000000"/>
                </a:solidFill>
                <a:latin typeface="Lora"/>
                <a:ea typeface="Lora"/>
                <a:cs typeface="Lora"/>
                <a:sym typeface="Lora"/>
              </a:rPr>
              <a:t>standardised interface</a:t>
            </a:r>
            <a:r>
              <a:rPr lang="en-GB" sz="1400" dirty="0">
                <a:solidFill>
                  <a:srgbClr val="000000"/>
                </a:solidFill>
                <a:latin typeface="Lora"/>
                <a:ea typeface="Lora"/>
                <a:cs typeface="Lora"/>
                <a:sym typeface="Lora"/>
              </a:rPr>
              <a:t>, enabling AI agents to access resources like databases, search engines, and local files, so they can perform tasks beyond their initial training data. </a:t>
            </a:r>
            <a:endParaRPr lang="en-GB" sz="1400" dirty="0">
              <a:latin typeface="Lora"/>
              <a:ea typeface="Lora"/>
              <a:cs typeface="Lora"/>
              <a:sym typeface="Lora"/>
            </a:endParaRPr>
          </a:p>
        </p:txBody>
      </p:sp>
      <p:sp>
        <p:nvSpPr>
          <p:cNvPr id="469" name="Google Shape;469;p59"/>
          <p:cNvSpPr/>
          <p:nvPr/>
        </p:nvSpPr>
        <p:spPr>
          <a:xfrm>
            <a:off x="4028100" y="510900"/>
            <a:ext cx="4658700" cy="3834000"/>
          </a:xfrm>
          <a:prstGeom prst="roundRect">
            <a:avLst>
              <a:gd name="adj" fmla="val 7675"/>
            </a:avLst>
          </a:prstGeom>
          <a:solidFill>
            <a:schemeClr val="lt1"/>
          </a:solidFill>
          <a:ln>
            <a:noFill/>
          </a:ln>
        </p:spPr>
        <p:txBody>
          <a:bodyPr spcFirstLastPara="1" wrap="square" lIns="94125" tIns="94125" rIns="94125" bIns="94125" anchor="ctr" anchorCtr="0">
            <a:noAutofit/>
          </a:bodyPr>
          <a:lstStyle/>
          <a:p>
            <a:pPr marL="0" lvl="0" indent="0" algn="ctr" rtl="0">
              <a:spcBef>
                <a:spcPts val="0"/>
              </a:spcBef>
              <a:spcAft>
                <a:spcPts val="0"/>
              </a:spcAft>
              <a:buNone/>
            </a:pPr>
            <a:endParaRPr sz="1441">
              <a:latin typeface="Lora"/>
              <a:ea typeface="Lora"/>
              <a:cs typeface="Lora"/>
              <a:sym typeface="Lora"/>
            </a:endParaRPr>
          </a:p>
        </p:txBody>
      </p:sp>
      <p:pic>
        <p:nvPicPr>
          <p:cNvPr id="3" name="Picture 2" descr="A diagram of a computer application&#10;&#10;AI-generated content may be incorrect.">
            <a:extLst>
              <a:ext uri="{FF2B5EF4-FFF2-40B4-BE49-F238E27FC236}">
                <a16:creationId xmlns:a16="http://schemas.microsoft.com/office/drawing/2014/main" id="{F676D579-CFF0-4896-203B-75FB34E36427}"/>
              </a:ext>
            </a:extLst>
          </p:cNvPr>
          <p:cNvPicPr>
            <a:picLocks noChangeAspect="1"/>
          </p:cNvPicPr>
          <p:nvPr/>
        </p:nvPicPr>
        <p:blipFill>
          <a:blip r:embed="rId3"/>
          <a:stretch>
            <a:fillRect/>
          </a:stretch>
        </p:blipFill>
        <p:spPr>
          <a:xfrm>
            <a:off x="3939703" y="145786"/>
            <a:ext cx="4747098" cy="44103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a:extLst>
            <a:ext uri="{FF2B5EF4-FFF2-40B4-BE49-F238E27FC236}">
              <a16:creationId xmlns:a16="http://schemas.microsoft.com/office/drawing/2014/main" id="{D3BA795B-BF55-B859-F518-058086025EC0}"/>
            </a:ext>
          </a:extLst>
        </p:cNvPr>
        <p:cNvGrpSpPr/>
        <p:nvPr/>
      </p:nvGrpSpPr>
      <p:grpSpPr>
        <a:xfrm>
          <a:off x="0" y="0"/>
          <a:ext cx="0" cy="0"/>
          <a:chOff x="0" y="0"/>
          <a:chExt cx="0" cy="0"/>
        </a:xfrm>
      </p:grpSpPr>
      <p:sp>
        <p:nvSpPr>
          <p:cNvPr id="475" name="Google Shape;475;p60">
            <a:extLst>
              <a:ext uri="{FF2B5EF4-FFF2-40B4-BE49-F238E27FC236}">
                <a16:creationId xmlns:a16="http://schemas.microsoft.com/office/drawing/2014/main" id="{047B1FF9-F9C2-ACEA-97C5-765DA375689D}"/>
              </a:ext>
            </a:extLst>
          </p:cNvPr>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11</a:t>
            </a:fld>
            <a:endParaRPr/>
          </a:p>
        </p:txBody>
      </p:sp>
      <p:sp>
        <p:nvSpPr>
          <p:cNvPr id="476" name="Google Shape;476;p60">
            <a:extLst>
              <a:ext uri="{FF2B5EF4-FFF2-40B4-BE49-F238E27FC236}">
                <a16:creationId xmlns:a16="http://schemas.microsoft.com/office/drawing/2014/main" id="{7BA7172D-028C-C420-F805-8BAC9B855B4E}"/>
              </a:ext>
            </a:extLst>
          </p:cNvPr>
          <p:cNvSpPr txBox="1">
            <a:spLocks noGrp="1"/>
          </p:cNvSpPr>
          <p:nvPr>
            <p:ph type="title"/>
          </p:nvPr>
        </p:nvSpPr>
        <p:spPr>
          <a:xfrm>
            <a:off x="455765" y="512177"/>
            <a:ext cx="7926900" cy="786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US" sz="2437" dirty="0"/>
              <a:t>MCP Architecture </a:t>
            </a:r>
            <a:endParaRPr sz="2437" dirty="0"/>
          </a:p>
          <a:p>
            <a:pPr marL="0" lvl="0" indent="0" algn="l" rtl="0">
              <a:spcBef>
                <a:spcPts val="0"/>
              </a:spcBef>
              <a:spcAft>
                <a:spcPts val="0"/>
              </a:spcAft>
              <a:buNone/>
            </a:pPr>
            <a:endParaRPr sz="1737" dirty="0"/>
          </a:p>
          <a:p>
            <a:pPr marL="0" lvl="0" indent="0" algn="l" rtl="0">
              <a:spcBef>
                <a:spcPts val="0"/>
              </a:spcBef>
              <a:spcAft>
                <a:spcPts val="0"/>
              </a:spcAft>
              <a:buNone/>
            </a:pPr>
            <a:endParaRPr sz="1737" dirty="0"/>
          </a:p>
        </p:txBody>
      </p:sp>
      <p:sp>
        <p:nvSpPr>
          <p:cNvPr id="477" name="Google Shape;477;p60">
            <a:extLst>
              <a:ext uri="{FF2B5EF4-FFF2-40B4-BE49-F238E27FC236}">
                <a16:creationId xmlns:a16="http://schemas.microsoft.com/office/drawing/2014/main" id="{285187AD-D0D6-E668-49CD-AD3B3A818A45}"/>
              </a:ext>
            </a:extLst>
          </p:cNvPr>
          <p:cNvSpPr txBox="1">
            <a:spLocks noGrp="1"/>
          </p:cNvSpPr>
          <p:nvPr>
            <p:ph type="body" idx="1"/>
          </p:nvPr>
        </p:nvSpPr>
        <p:spPr>
          <a:xfrm>
            <a:off x="455764" y="1150844"/>
            <a:ext cx="3908971" cy="1002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GB" b="1" dirty="0"/>
              <a:t>MCP Client:</a:t>
            </a:r>
          </a:p>
          <a:p>
            <a:pPr marL="0" lvl="0" indent="0" algn="l" rtl="0">
              <a:spcBef>
                <a:spcPts val="0"/>
              </a:spcBef>
              <a:spcAft>
                <a:spcPts val="0"/>
              </a:spcAft>
              <a:buNone/>
            </a:pPr>
            <a:r>
              <a:rPr lang="en-GB" dirty="0"/>
              <a:t>MCP Clients are AI applications that connect to these servers to enhance their capabilities. </a:t>
            </a:r>
          </a:p>
          <a:p>
            <a:r>
              <a:rPr lang="en-GB" sz="1200" dirty="0"/>
              <a:t>Discover what resources and tools are available</a:t>
            </a:r>
          </a:p>
          <a:p>
            <a:r>
              <a:rPr lang="en-GB" sz="1200" dirty="0"/>
              <a:t>Make requests to servers on behalf of the AI</a:t>
            </a:r>
          </a:p>
          <a:p>
            <a:r>
              <a:rPr lang="en-GB" sz="1200" dirty="0"/>
              <a:t>Handle the communication protocol</a:t>
            </a:r>
          </a:p>
          <a:p>
            <a:pPr marL="0" lvl="0" indent="0" algn="l" rtl="0">
              <a:spcBef>
                <a:spcPts val="0"/>
              </a:spcBef>
              <a:spcAft>
                <a:spcPts val="0"/>
              </a:spcAft>
              <a:buNone/>
            </a:pPr>
            <a:endParaRPr lang="en-GB" dirty="0"/>
          </a:p>
        </p:txBody>
      </p:sp>
      <p:sp>
        <p:nvSpPr>
          <p:cNvPr id="479" name="Google Shape;479;p60">
            <a:extLst>
              <a:ext uri="{FF2B5EF4-FFF2-40B4-BE49-F238E27FC236}">
                <a16:creationId xmlns:a16="http://schemas.microsoft.com/office/drawing/2014/main" id="{34051BD0-8853-1BA5-B890-E4C1C87B932B}"/>
              </a:ext>
            </a:extLst>
          </p:cNvPr>
          <p:cNvSpPr txBox="1">
            <a:spLocks noGrp="1"/>
          </p:cNvSpPr>
          <p:nvPr>
            <p:ph type="body" idx="1"/>
          </p:nvPr>
        </p:nvSpPr>
        <p:spPr>
          <a:xfrm>
            <a:off x="462101" y="2904412"/>
            <a:ext cx="3902634" cy="1002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GB" b="1" dirty="0"/>
              <a:t>MCP Servers:</a:t>
            </a:r>
          </a:p>
          <a:p>
            <a:pPr marL="0" lvl="0" indent="0" algn="l" rtl="0">
              <a:spcBef>
                <a:spcPts val="0"/>
              </a:spcBef>
              <a:spcAft>
                <a:spcPts val="0"/>
              </a:spcAft>
              <a:buNone/>
            </a:pPr>
            <a:r>
              <a:rPr lang="en-GB" dirty="0"/>
              <a:t>MCP Servers expose resources and capabilities to AI applications.</a:t>
            </a:r>
          </a:p>
          <a:p>
            <a:r>
              <a:rPr lang="en-GB" sz="1200" b="1" dirty="0"/>
              <a:t>Resources</a:t>
            </a:r>
            <a:r>
              <a:rPr lang="en-GB" sz="1200" dirty="0"/>
              <a:t>: Data sources like files, databases, or API endpoints</a:t>
            </a:r>
          </a:p>
          <a:p>
            <a:r>
              <a:rPr lang="en-GB" sz="1200" b="1" dirty="0"/>
              <a:t>Tools</a:t>
            </a:r>
            <a:r>
              <a:rPr lang="en-GB" sz="1200" dirty="0"/>
              <a:t>: Functions the AI can call to take actions</a:t>
            </a:r>
          </a:p>
          <a:p>
            <a:r>
              <a:rPr lang="en-GB" sz="1200" b="1" dirty="0"/>
              <a:t>Prompts</a:t>
            </a:r>
            <a:r>
              <a:rPr lang="en-GB" sz="1200" dirty="0"/>
              <a:t>: Pre-written prompt templates</a:t>
            </a:r>
          </a:p>
          <a:p>
            <a:pPr marL="0" lvl="0" indent="0" algn="l" rtl="0">
              <a:spcBef>
                <a:spcPts val="0"/>
              </a:spcBef>
              <a:spcAft>
                <a:spcPts val="0"/>
              </a:spcAft>
              <a:buNone/>
            </a:pPr>
            <a:endParaRPr lang="en-GB" dirty="0"/>
          </a:p>
        </p:txBody>
      </p:sp>
      <p:pic>
        <p:nvPicPr>
          <p:cNvPr id="1026" name="Picture 2" descr="How to Build an MCP Server (Step-by-Step Guide) 2025">
            <a:extLst>
              <a:ext uri="{FF2B5EF4-FFF2-40B4-BE49-F238E27FC236}">
                <a16:creationId xmlns:a16="http://schemas.microsoft.com/office/drawing/2014/main" id="{6F231FAB-DDEB-BB8B-6DC5-1CE4FC539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14520"/>
            <a:ext cx="4429803" cy="279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40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2"/>
        <p:cNvGrpSpPr/>
        <p:nvPr/>
      </p:nvGrpSpPr>
      <p:grpSpPr>
        <a:xfrm>
          <a:off x="0" y="0"/>
          <a:ext cx="0" cy="0"/>
          <a:chOff x="0" y="0"/>
          <a:chExt cx="0" cy="0"/>
        </a:xfrm>
      </p:grpSpPr>
      <p:sp>
        <p:nvSpPr>
          <p:cNvPr id="503" name="Google Shape;503;p63"/>
          <p:cNvSpPr txBox="1">
            <a:spLocks noGrp="1"/>
          </p:cNvSpPr>
          <p:nvPr>
            <p:ph type="ctrTitle"/>
          </p:nvPr>
        </p:nvSpPr>
        <p:spPr>
          <a:xfrm>
            <a:off x="455775" y="1776997"/>
            <a:ext cx="64023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Hands-on Session</a:t>
            </a:r>
            <a:endParaRPr/>
          </a:p>
        </p:txBody>
      </p:sp>
      <p:sp>
        <p:nvSpPr>
          <p:cNvPr id="504" name="Google Shape;504;p63"/>
          <p:cNvSpPr txBox="1">
            <a:spLocks noGrp="1"/>
          </p:cNvSpPr>
          <p:nvPr>
            <p:ph type="subTitle" idx="1"/>
          </p:nvPr>
        </p:nvSpPr>
        <p:spPr>
          <a:xfrm>
            <a:off x="474091" y="1314597"/>
            <a:ext cx="5099857"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Claude Builder Club – Model Context Protocol Workshop</a:t>
            </a:r>
            <a:endParaRPr dirty="0"/>
          </a:p>
        </p:txBody>
      </p:sp>
      <p:sp>
        <p:nvSpPr>
          <p:cNvPr id="505" name="Google Shape;505;p6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4"/>
          <p:cNvSpPr txBox="1">
            <a:spLocks noGrp="1"/>
          </p:cNvSpPr>
          <p:nvPr>
            <p:ph type="title" idx="4294967295"/>
          </p:nvPr>
        </p:nvSpPr>
        <p:spPr>
          <a:xfrm>
            <a:off x="455775" y="457200"/>
            <a:ext cx="5432100" cy="211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511" name="Google Shape;511;p64"/>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2"/>
          <p:cNvSpPr txBox="1">
            <a:spLocks noGrp="1"/>
          </p:cNvSpPr>
          <p:nvPr>
            <p:ph type="body" idx="1"/>
          </p:nvPr>
        </p:nvSpPr>
        <p:spPr>
          <a:xfrm>
            <a:off x="3254975" y="457206"/>
            <a:ext cx="5431800" cy="3887700"/>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rgbClr val="B0AEA5"/>
              </a:buClr>
              <a:buSzPts val="2000"/>
              <a:buChar char="●"/>
            </a:pPr>
            <a:r>
              <a:rPr lang="en" b="1" dirty="0"/>
              <a:t>What is Claude?</a:t>
            </a:r>
            <a:endParaRPr b="1" dirty="0"/>
          </a:p>
          <a:p>
            <a:pPr marL="457200" lvl="0" indent="-355600" algn="l" rtl="0">
              <a:spcBef>
                <a:spcPts val="600"/>
              </a:spcBef>
              <a:spcAft>
                <a:spcPts val="0"/>
              </a:spcAft>
              <a:buClr>
                <a:srgbClr val="B0AEA5"/>
              </a:buClr>
              <a:buSzPts val="2000"/>
              <a:buChar char="●"/>
            </a:pPr>
            <a:r>
              <a:rPr lang="en" b="1" dirty="0"/>
              <a:t>What is Claude Builder Club?</a:t>
            </a:r>
            <a:endParaRPr b="1" dirty="0"/>
          </a:p>
          <a:p>
            <a:pPr marL="457200" lvl="0" indent="-355600" algn="l" rtl="0">
              <a:spcBef>
                <a:spcPts val="600"/>
              </a:spcBef>
              <a:spcAft>
                <a:spcPts val="0"/>
              </a:spcAft>
              <a:buClr>
                <a:srgbClr val="B0AEA5"/>
              </a:buClr>
              <a:buSzPts val="2000"/>
              <a:buChar char="●"/>
            </a:pPr>
            <a:r>
              <a:rPr lang="en" b="1" dirty="0"/>
              <a:t>What is </a:t>
            </a:r>
            <a:r>
              <a:rPr lang="en-US" b="1" dirty="0"/>
              <a:t>MCP?</a:t>
            </a:r>
            <a:endParaRPr b="1" dirty="0"/>
          </a:p>
          <a:p>
            <a:pPr marL="457200" lvl="0" indent="-355600" algn="l" rtl="0">
              <a:spcBef>
                <a:spcPts val="600"/>
              </a:spcBef>
              <a:spcAft>
                <a:spcPts val="0"/>
              </a:spcAft>
              <a:buClr>
                <a:srgbClr val="B0AEA5"/>
              </a:buClr>
              <a:buSzPts val="2000"/>
              <a:buChar char="●"/>
            </a:pPr>
            <a:r>
              <a:rPr lang="en" b="1" dirty="0"/>
              <a:t>Hands-on Session</a:t>
            </a:r>
            <a:endParaRPr b="1" dirty="0"/>
          </a:p>
          <a:p>
            <a:pPr marL="0" lvl="0" indent="0" algn="l" rtl="0">
              <a:spcBef>
                <a:spcPts val="600"/>
              </a:spcBef>
              <a:spcAft>
                <a:spcPts val="600"/>
              </a:spcAft>
              <a:buNone/>
            </a:pPr>
            <a:endParaRPr dirty="0">
              <a:solidFill>
                <a:schemeClr val="dk1"/>
              </a:solidFill>
            </a:endParaRPr>
          </a:p>
        </p:txBody>
      </p:sp>
      <p:sp>
        <p:nvSpPr>
          <p:cNvPr id="401" name="Google Shape;401;p5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a:t>
            </a:fld>
            <a:endParaRPr/>
          </a:p>
        </p:txBody>
      </p:sp>
      <p:sp>
        <p:nvSpPr>
          <p:cNvPr id="402" name="Google Shape;402;p52"/>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455746" y="940425"/>
            <a:ext cx="8238000" cy="225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 founded Anthropic because we believe the impact of AI might be comparable to that of the industrial and scientific revolutions, but we aren’t confident it will go well. And we also believe this level of impact could start to arrive soon – perhaps in the coming decade."</a:t>
            </a:r>
            <a:endParaRPr/>
          </a:p>
        </p:txBody>
      </p:sp>
      <p:sp>
        <p:nvSpPr>
          <p:cNvPr id="408" name="Google Shape;408;p53"/>
          <p:cNvSpPr txBox="1">
            <a:spLocks noGrp="1"/>
          </p:cNvSpPr>
          <p:nvPr>
            <p:ph type="subTitle" idx="1"/>
          </p:nvPr>
        </p:nvSpPr>
        <p:spPr>
          <a:xfrm>
            <a:off x="455775" y="3756056"/>
            <a:ext cx="26343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Anthropic</a:t>
            </a:r>
            <a:endParaRPr/>
          </a:p>
          <a:p>
            <a:pPr marL="0" lvl="0" indent="0" algn="l" rtl="0">
              <a:spcBef>
                <a:spcPts val="0"/>
              </a:spcBef>
              <a:spcAft>
                <a:spcPts val="0"/>
              </a:spcAft>
              <a:buNone/>
            </a:pPr>
            <a:endParaRPr/>
          </a:p>
        </p:txBody>
      </p:sp>
      <p:sp>
        <p:nvSpPr>
          <p:cNvPr id="409" name="Google Shape;409;p53"/>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rgbClr val="B0AEA5"/>
                </a:solidFill>
                <a:latin typeface="Lora SemiBold"/>
                <a:ea typeface="Lora SemiBold"/>
                <a:cs typeface="Lora SemiBold"/>
                <a:sym typeface="Lora SemiBold"/>
              </a:rPr>
              <a:t>“</a:t>
            </a:r>
            <a:endParaRPr sz="7200">
              <a:solidFill>
                <a:srgbClr val="B0AEA5"/>
              </a:solidFill>
              <a:latin typeface="Lora SemiBold"/>
              <a:ea typeface="Lora SemiBold"/>
              <a:cs typeface="Lora SemiBold"/>
              <a:sym typeface="Lora SemiBold"/>
            </a:endParaRPr>
          </a:p>
        </p:txBody>
      </p:sp>
      <p:sp>
        <p:nvSpPr>
          <p:cNvPr id="410" name="Google Shape;410;p53"/>
          <p:cNvSpPr txBox="1">
            <a:spLocks noGrp="1"/>
          </p:cNvSpPr>
          <p:nvPr>
            <p:ph type="sldNum" idx="12"/>
          </p:nvPr>
        </p:nvSpPr>
        <p:spPr>
          <a:xfrm>
            <a:off x="6204669" y="3531696"/>
            <a:ext cx="328500" cy="807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4"/>
        <p:cNvGrpSpPr/>
        <p:nvPr/>
      </p:nvGrpSpPr>
      <p:grpSpPr>
        <a:xfrm>
          <a:off x="0" y="0"/>
          <a:ext cx="0" cy="0"/>
          <a:chOff x="0" y="0"/>
          <a:chExt cx="0" cy="0"/>
        </a:xfrm>
      </p:grpSpPr>
      <p:sp>
        <p:nvSpPr>
          <p:cNvPr id="415" name="Google Shape;415;p54"/>
          <p:cNvSpPr/>
          <p:nvPr/>
        </p:nvSpPr>
        <p:spPr>
          <a:xfrm>
            <a:off x="4762800" y="3140725"/>
            <a:ext cx="2929800" cy="957600"/>
          </a:xfrm>
          <a:prstGeom prst="roundRect">
            <a:avLst>
              <a:gd name="adj" fmla="val 6725"/>
            </a:avLst>
          </a:prstGeom>
          <a:solidFill>
            <a:srgbClr val="DE73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416" name="Google Shape;416;p54"/>
          <p:cNvSpPr/>
          <p:nvPr/>
        </p:nvSpPr>
        <p:spPr>
          <a:xfrm>
            <a:off x="4762800" y="2157200"/>
            <a:ext cx="2929800" cy="869400"/>
          </a:xfrm>
          <a:prstGeom prst="roundRect">
            <a:avLst>
              <a:gd name="adj" fmla="val 7407"/>
            </a:avLst>
          </a:prstGeom>
          <a:solidFill>
            <a:srgbClr val="DE73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417" name="Google Shape;417;p54"/>
          <p:cNvSpPr/>
          <p:nvPr/>
        </p:nvSpPr>
        <p:spPr>
          <a:xfrm>
            <a:off x="1441525" y="3140725"/>
            <a:ext cx="2929800" cy="957600"/>
          </a:xfrm>
          <a:prstGeom prst="roundRect">
            <a:avLst>
              <a:gd name="adj" fmla="val 6725"/>
            </a:avLst>
          </a:prstGeom>
          <a:solidFill>
            <a:srgbClr val="C9BFB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418" name="Google Shape;418;p54"/>
          <p:cNvSpPr/>
          <p:nvPr/>
        </p:nvSpPr>
        <p:spPr>
          <a:xfrm>
            <a:off x="1441525" y="2157200"/>
            <a:ext cx="2929800" cy="869400"/>
          </a:xfrm>
          <a:prstGeom prst="roundRect">
            <a:avLst>
              <a:gd name="adj" fmla="val 7407"/>
            </a:avLst>
          </a:prstGeom>
          <a:solidFill>
            <a:srgbClr val="C9BFB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419" name="Google Shape;419;p5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420" name="Google Shape;420;p54"/>
          <p:cNvSpPr txBox="1"/>
          <p:nvPr/>
        </p:nvSpPr>
        <p:spPr>
          <a:xfrm>
            <a:off x="0" y="378125"/>
            <a:ext cx="9144000" cy="6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rgbClr val="111111"/>
                </a:solidFill>
                <a:latin typeface="Lora"/>
                <a:ea typeface="Lora"/>
                <a:cs typeface="Lora"/>
                <a:sym typeface="Lora"/>
              </a:rPr>
              <a:t>People want AI to help them </a:t>
            </a:r>
            <a:br>
              <a:rPr lang="en" sz="2600">
                <a:solidFill>
                  <a:srgbClr val="111111"/>
                </a:solidFill>
                <a:latin typeface="Lora"/>
                <a:ea typeface="Lora"/>
                <a:cs typeface="Lora"/>
                <a:sym typeface="Lora"/>
              </a:rPr>
            </a:br>
            <a:r>
              <a:rPr lang="en" sz="2600" u="sng">
                <a:solidFill>
                  <a:srgbClr val="111111"/>
                </a:solidFill>
                <a:latin typeface="Lora Medium"/>
                <a:ea typeface="Lora Medium"/>
                <a:cs typeface="Lora Medium"/>
                <a:sym typeface="Lora Medium"/>
              </a:rPr>
              <a:t>extend their thinking</a:t>
            </a:r>
            <a:r>
              <a:rPr lang="en" sz="2600" u="sng">
                <a:solidFill>
                  <a:srgbClr val="111111"/>
                </a:solidFill>
                <a:latin typeface="Lora"/>
                <a:ea typeface="Lora"/>
                <a:cs typeface="Lora"/>
                <a:sym typeface="Lora"/>
              </a:rPr>
              <a:t>,</a:t>
            </a:r>
            <a:r>
              <a:rPr lang="en" sz="2600">
                <a:solidFill>
                  <a:srgbClr val="111111"/>
                </a:solidFill>
                <a:latin typeface="Lora"/>
                <a:ea typeface="Lora"/>
                <a:cs typeface="Lora"/>
                <a:sym typeface="Lora"/>
              </a:rPr>
              <a:t> not to think less </a:t>
            </a:r>
            <a:r>
              <a:rPr lang="en" sz="2600" u="sng">
                <a:solidFill>
                  <a:srgbClr val="111111"/>
                </a:solidFill>
                <a:latin typeface="Lora"/>
                <a:ea typeface="Lora"/>
                <a:cs typeface="Lora"/>
                <a:sym typeface="Lora"/>
              </a:rPr>
              <a:t> </a:t>
            </a:r>
            <a:endParaRPr sz="2600" u="sng">
              <a:solidFill>
                <a:srgbClr val="111111"/>
              </a:solidFill>
              <a:latin typeface="Lora"/>
              <a:ea typeface="Lora"/>
              <a:cs typeface="Lora"/>
              <a:sym typeface="Lora"/>
            </a:endParaRPr>
          </a:p>
        </p:txBody>
      </p:sp>
      <p:sp>
        <p:nvSpPr>
          <p:cNvPr id="421" name="Google Shape;421;p54"/>
          <p:cNvSpPr txBox="1"/>
          <p:nvPr/>
        </p:nvSpPr>
        <p:spPr>
          <a:xfrm>
            <a:off x="1822973" y="2017970"/>
            <a:ext cx="22398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i="1" dirty="0">
                <a:solidFill>
                  <a:schemeClr val="dk1"/>
                </a:solidFill>
                <a:latin typeface="Helvetica Neue"/>
                <a:ea typeface="Helvetica Neue"/>
                <a:cs typeface="Helvetica Neue"/>
                <a:sym typeface="Helvetica Neue"/>
              </a:rPr>
              <a:t>“Right now, it’s like a </a:t>
            </a:r>
            <a:r>
              <a:rPr lang="en" sz="1200" b="1" i="1" dirty="0">
                <a:solidFill>
                  <a:schemeClr val="dk1"/>
                </a:solidFill>
                <a:latin typeface="Helvetica Neue"/>
                <a:ea typeface="Helvetica Neue"/>
                <a:cs typeface="Helvetica Neue"/>
                <a:sym typeface="Helvetica Neue"/>
              </a:rPr>
              <a:t>vending machine</a:t>
            </a:r>
            <a:r>
              <a:rPr lang="en" sz="1200" i="1" dirty="0">
                <a:solidFill>
                  <a:schemeClr val="dk1"/>
                </a:solidFill>
                <a:latin typeface="Helvetica Neue"/>
                <a:ea typeface="Helvetica Neue"/>
                <a:cs typeface="Helvetica Neue"/>
                <a:sym typeface="Helvetica Neue"/>
              </a:rPr>
              <a:t>: I input a prompt, it spits something out.”</a:t>
            </a:r>
            <a:endParaRPr sz="1200" i="1" dirty="0">
              <a:solidFill>
                <a:schemeClr val="dk1"/>
              </a:solidFill>
              <a:latin typeface="Helvetica Neue"/>
              <a:ea typeface="Helvetica Neue"/>
              <a:cs typeface="Helvetica Neue"/>
              <a:sym typeface="Helvetica Neue"/>
            </a:endParaRPr>
          </a:p>
        </p:txBody>
      </p:sp>
      <p:sp>
        <p:nvSpPr>
          <p:cNvPr id="422" name="Google Shape;422;p54"/>
          <p:cNvSpPr txBox="1"/>
          <p:nvPr/>
        </p:nvSpPr>
        <p:spPr>
          <a:xfrm>
            <a:off x="4783650" y="2011970"/>
            <a:ext cx="28554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i="1" dirty="0">
                <a:solidFill>
                  <a:schemeClr val="dk1"/>
                </a:solidFill>
                <a:latin typeface="Helvetica Neue"/>
                <a:ea typeface="Helvetica Neue"/>
                <a:cs typeface="Helvetica Neue"/>
                <a:sym typeface="Helvetica Neue"/>
              </a:rPr>
              <a:t>“Sometimes I want it to </a:t>
            </a:r>
            <a:r>
              <a:rPr lang="en" sz="1200" b="1" i="1" dirty="0">
                <a:solidFill>
                  <a:schemeClr val="dk1"/>
                </a:solidFill>
                <a:latin typeface="Helvetica Neue"/>
                <a:ea typeface="Helvetica Neue"/>
                <a:cs typeface="Helvetica Neue"/>
                <a:sym typeface="Helvetica Neue"/>
              </a:rPr>
              <a:t>help me</a:t>
            </a:r>
            <a:r>
              <a:rPr lang="en" sz="1200" i="1" dirty="0">
                <a:solidFill>
                  <a:schemeClr val="dk1"/>
                </a:solidFill>
                <a:latin typeface="Helvetica Neue"/>
                <a:ea typeface="Helvetica Neue"/>
                <a:cs typeface="Helvetica Neue"/>
                <a:sym typeface="Helvetica Neue"/>
              </a:rPr>
              <a:t> </a:t>
            </a:r>
            <a:r>
              <a:rPr lang="en" sz="1200" b="1" i="1" dirty="0">
                <a:solidFill>
                  <a:schemeClr val="dk1"/>
                </a:solidFill>
                <a:latin typeface="Helvetica Neue"/>
                <a:ea typeface="Helvetica Neue"/>
                <a:cs typeface="Helvetica Neue"/>
                <a:sym typeface="Helvetica Neue"/>
              </a:rPr>
              <a:t>think</a:t>
            </a:r>
            <a:r>
              <a:rPr lang="en" sz="1200" i="1" dirty="0">
                <a:solidFill>
                  <a:schemeClr val="dk1"/>
                </a:solidFill>
                <a:latin typeface="Helvetica Neue"/>
                <a:ea typeface="Helvetica Neue"/>
                <a:cs typeface="Helvetica Neue"/>
                <a:sym typeface="Helvetica Neue"/>
              </a:rPr>
              <a:t>. Not just solve. Like a creative partner you</a:t>
            </a:r>
            <a:r>
              <a:rPr lang="en" sz="1200" b="1" i="1" dirty="0">
                <a:solidFill>
                  <a:schemeClr val="dk1"/>
                </a:solidFill>
                <a:latin typeface="Helvetica Neue"/>
                <a:ea typeface="Helvetica Neue"/>
                <a:cs typeface="Helvetica Neue"/>
                <a:sym typeface="Helvetica Neue"/>
              </a:rPr>
              <a:t> bounce ideas off</a:t>
            </a:r>
            <a:r>
              <a:rPr lang="en" sz="1200" i="1" dirty="0">
                <a:solidFill>
                  <a:schemeClr val="dk1"/>
                </a:solidFill>
                <a:latin typeface="Helvetica Neue"/>
                <a:ea typeface="Helvetica Neue"/>
                <a:cs typeface="Helvetica Neue"/>
                <a:sym typeface="Helvetica Neue"/>
              </a:rPr>
              <a:t> for hours.”</a:t>
            </a:r>
            <a:endParaRPr sz="1200" i="1" dirty="0">
              <a:solidFill>
                <a:schemeClr val="dk1"/>
              </a:solidFill>
              <a:latin typeface="Helvetica Neue"/>
              <a:ea typeface="Helvetica Neue"/>
              <a:cs typeface="Helvetica Neue"/>
              <a:sym typeface="Helvetica Neue"/>
            </a:endParaRPr>
          </a:p>
        </p:txBody>
      </p:sp>
      <p:sp>
        <p:nvSpPr>
          <p:cNvPr id="423" name="Google Shape;423;p54"/>
          <p:cNvSpPr txBox="1"/>
          <p:nvPr/>
        </p:nvSpPr>
        <p:spPr>
          <a:xfrm>
            <a:off x="1541488" y="2969845"/>
            <a:ext cx="2754300" cy="100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i="1" dirty="0">
                <a:solidFill>
                  <a:schemeClr val="dk1"/>
                </a:solidFill>
                <a:latin typeface="Helvetica Neue"/>
                <a:ea typeface="Helvetica Neue"/>
                <a:cs typeface="Helvetica Neue"/>
                <a:sym typeface="Helvetica Neue"/>
              </a:rPr>
              <a:t>“A </a:t>
            </a:r>
            <a:r>
              <a:rPr lang="en" sz="1200" b="1" i="1" dirty="0">
                <a:solidFill>
                  <a:schemeClr val="dk1"/>
                </a:solidFill>
                <a:latin typeface="Helvetica Neue"/>
                <a:ea typeface="Helvetica Neue"/>
                <a:cs typeface="Helvetica Neue"/>
                <a:sym typeface="Helvetica Neue"/>
              </a:rPr>
              <a:t>cheerleader</a:t>
            </a:r>
            <a:r>
              <a:rPr lang="en" sz="1200" i="1" dirty="0">
                <a:solidFill>
                  <a:schemeClr val="dk1"/>
                </a:solidFill>
                <a:latin typeface="Helvetica Neue"/>
                <a:ea typeface="Helvetica Neue"/>
                <a:cs typeface="Helvetica Neue"/>
                <a:sym typeface="Helvetica Neue"/>
              </a:rPr>
              <a:t> is nice, but sometimes I want a sparring partner - that’s how ideas grow and that’s not what ChatGPT does today.”</a:t>
            </a:r>
            <a:endParaRPr sz="1200" i="1" dirty="0">
              <a:solidFill>
                <a:schemeClr val="dk1"/>
              </a:solidFill>
              <a:latin typeface="Helvetica Neue"/>
              <a:ea typeface="Helvetica Neue"/>
              <a:cs typeface="Helvetica Neue"/>
              <a:sym typeface="Helvetica Neue"/>
            </a:endParaRPr>
          </a:p>
        </p:txBody>
      </p:sp>
      <p:sp>
        <p:nvSpPr>
          <p:cNvPr id="424" name="Google Shape;424;p54"/>
          <p:cNvSpPr txBox="1"/>
          <p:nvPr/>
        </p:nvSpPr>
        <p:spPr>
          <a:xfrm>
            <a:off x="4762800" y="3046045"/>
            <a:ext cx="28971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i="1">
                <a:solidFill>
                  <a:schemeClr val="dk1"/>
                </a:solidFill>
                <a:latin typeface="Helvetica Neue"/>
                <a:ea typeface="Helvetica Neue"/>
                <a:cs typeface="Helvetica Neue"/>
                <a:sym typeface="Helvetica Neue"/>
              </a:rPr>
              <a:t>“I don’t want an assistant. I want something that can </a:t>
            </a:r>
            <a:r>
              <a:rPr lang="en" sz="1200" b="1" i="1">
                <a:solidFill>
                  <a:schemeClr val="dk1"/>
                </a:solidFill>
                <a:latin typeface="Helvetica Neue"/>
                <a:ea typeface="Helvetica Neue"/>
                <a:cs typeface="Helvetica Neue"/>
                <a:sym typeface="Helvetica Neue"/>
              </a:rPr>
              <a:t>help me get better at thinking</a:t>
            </a:r>
            <a:r>
              <a:rPr lang="en" sz="1200" i="1">
                <a:solidFill>
                  <a:schemeClr val="dk1"/>
                </a:solidFill>
                <a:latin typeface="Helvetica Neue"/>
                <a:ea typeface="Helvetica Neue"/>
                <a:cs typeface="Helvetica Neue"/>
                <a:sym typeface="Helvetica Neue"/>
              </a:rPr>
              <a:t>, </a:t>
            </a:r>
            <a:r>
              <a:rPr lang="en" sz="1200" b="1" i="1">
                <a:solidFill>
                  <a:schemeClr val="dk1"/>
                </a:solidFill>
                <a:latin typeface="Helvetica Neue"/>
                <a:ea typeface="Helvetica Neue"/>
                <a:cs typeface="Helvetica Neue"/>
                <a:sym typeface="Helvetica Neue"/>
              </a:rPr>
              <a:t>at writing, at strategy</a:t>
            </a:r>
            <a:r>
              <a:rPr lang="en" sz="1200" i="1">
                <a:solidFill>
                  <a:schemeClr val="dk1"/>
                </a:solidFill>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sp>
        <p:nvSpPr>
          <p:cNvPr id="425" name="Google Shape;425;p54"/>
          <p:cNvSpPr/>
          <p:nvPr/>
        </p:nvSpPr>
        <p:spPr>
          <a:xfrm>
            <a:off x="1441525" y="1582275"/>
            <a:ext cx="3002700" cy="460800"/>
          </a:xfrm>
          <a:prstGeom prst="roundRect">
            <a:avLst>
              <a:gd name="adj" fmla="val 16667"/>
            </a:avLst>
          </a:prstGeom>
          <a:solidFill>
            <a:srgbClr val="B0AE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Perceptions of AI today</a:t>
            </a:r>
            <a:endParaRPr sz="1200">
              <a:solidFill>
                <a:schemeClr val="lt1"/>
              </a:solidFill>
              <a:latin typeface="Poppins Medium"/>
              <a:ea typeface="Poppins Medium"/>
              <a:cs typeface="Poppins Medium"/>
              <a:sym typeface="Poppins Medium"/>
            </a:endParaRPr>
          </a:p>
        </p:txBody>
      </p:sp>
      <p:sp>
        <p:nvSpPr>
          <p:cNvPr id="426" name="Google Shape;426;p54"/>
          <p:cNvSpPr/>
          <p:nvPr/>
        </p:nvSpPr>
        <p:spPr>
          <a:xfrm>
            <a:off x="4762800" y="1582275"/>
            <a:ext cx="2929800" cy="460800"/>
          </a:xfrm>
          <a:prstGeom prst="roundRect">
            <a:avLst>
              <a:gd name="adj" fmla="val 16667"/>
            </a:avLst>
          </a:prstGeom>
          <a:solidFill>
            <a:srgbClr val="D369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Medium"/>
                <a:ea typeface="Poppins Medium"/>
                <a:cs typeface="Poppins Medium"/>
                <a:sym typeface="Poppins Medium"/>
              </a:rPr>
              <a:t>What people want from an </a:t>
            </a:r>
            <a:br>
              <a:rPr lang="en" sz="1200">
                <a:solidFill>
                  <a:schemeClr val="lt1"/>
                </a:solidFill>
                <a:latin typeface="Poppins Medium"/>
                <a:ea typeface="Poppins Medium"/>
                <a:cs typeface="Poppins Medium"/>
                <a:sym typeface="Poppins Medium"/>
              </a:rPr>
            </a:br>
            <a:r>
              <a:rPr lang="en" sz="1200">
                <a:solidFill>
                  <a:schemeClr val="lt1"/>
                </a:solidFill>
                <a:latin typeface="Poppins Medium"/>
                <a:ea typeface="Poppins Medium"/>
                <a:cs typeface="Poppins Medium"/>
                <a:sym typeface="Poppins Medium"/>
              </a:rPr>
              <a:t>AI relationship</a:t>
            </a:r>
            <a:endParaRPr sz="1200">
              <a:solidFill>
                <a:schemeClr val="lt1"/>
              </a:solidFill>
              <a:latin typeface="Poppins Medium"/>
              <a:ea typeface="Poppins Medium"/>
              <a:cs typeface="Poppins Medium"/>
              <a:sym typeface="Poppins Medium"/>
            </a:endParaRPr>
          </a:p>
        </p:txBody>
      </p:sp>
      <p:sp>
        <p:nvSpPr>
          <p:cNvPr id="427" name="Google Shape;427;p54"/>
          <p:cNvSpPr txBox="1"/>
          <p:nvPr/>
        </p:nvSpPr>
        <p:spPr>
          <a:xfrm>
            <a:off x="2245575" y="4285350"/>
            <a:ext cx="4487400" cy="28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101010"/>
                </a:solidFill>
                <a:latin typeface="Lora"/>
                <a:ea typeface="Lora"/>
                <a:cs typeface="Lora"/>
                <a:sym typeface="Lora"/>
              </a:rPr>
              <a:t>SOURCE: Anthropic Positioning Research, July, 2025</a:t>
            </a:r>
            <a:endParaRPr sz="700">
              <a:solidFill>
                <a:srgbClr val="101010"/>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1"/>
        <p:cNvGrpSpPr/>
        <p:nvPr/>
      </p:nvGrpSpPr>
      <p:grpSpPr>
        <a:xfrm>
          <a:off x="0" y="0"/>
          <a:ext cx="0" cy="0"/>
          <a:chOff x="0" y="0"/>
          <a:chExt cx="0" cy="0"/>
        </a:xfrm>
      </p:grpSpPr>
      <p:sp>
        <p:nvSpPr>
          <p:cNvPr id="432" name="Google Shape;432;p5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
        <p:nvSpPr>
          <p:cNvPr id="433" name="Google Shape;433;p55"/>
          <p:cNvSpPr txBox="1"/>
          <p:nvPr/>
        </p:nvSpPr>
        <p:spPr>
          <a:xfrm>
            <a:off x="455766" y="1028700"/>
            <a:ext cx="4305300" cy="400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600">
              <a:solidFill>
                <a:srgbClr val="141413"/>
              </a:solidFill>
              <a:latin typeface="Lora"/>
              <a:ea typeface="Lora"/>
              <a:cs typeface="Lora"/>
              <a:sym typeface="Lora"/>
            </a:endParaRPr>
          </a:p>
        </p:txBody>
      </p:sp>
      <p:sp>
        <p:nvSpPr>
          <p:cNvPr id="434" name="Google Shape;434;p55"/>
          <p:cNvSpPr txBox="1">
            <a:spLocks noGrp="1"/>
          </p:cNvSpPr>
          <p:nvPr>
            <p:ph type="title"/>
          </p:nvPr>
        </p:nvSpPr>
        <p:spPr>
          <a:xfrm>
            <a:off x="455775" y="1371605"/>
            <a:ext cx="6840600" cy="182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Where others promise easy answers, </a:t>
            </a:r>
            <a:r>
              <a:rPr lang="en">
                <a:latin typeface="Lora SemiBold"/>
                <a:ea typeface="Lora SemiBold"/>
                <a:cs typeface="Lora SemiBold"/>
                <a:sym typeface="Lora SemiBold"/>
              </a:rPr>
              <a:t>Claude provides the cognitive power to take on harder problems.</a:t>
            </a:r>
            <a:br>
              <a:rPr lang="en">
                <a:latin typeface="Lora SemiBold"/>
                <a:ea typeface="Lora SemiBold"/>
                <a:cs typeface="Lora SemiBold"/>
                <a:sym typeface="Lora SemiBold"/>
              </a:rPr>
            </a:br>
            <a:endParaRPr>
              <a:latin typeface="Lora SemiBold"/>
              <a:ea typeface="Lora SemiBold"/>
              <a:cs typeface="Lora SemiBold"/>
              <a:sym typeface="Lora SemiBold"/>
            </a:endParaRPr>
          </a:p>
          <a:p>
            <a:pPr marL="0" lvl="0" indent="0" algn="l" rtl="0">
              <a:spcBef>
                <a:spcPts val="0"/>
              </a:spcBef>
              <a:spcAft>
                <a:spcPts val="0"/>
              </a:spcAft>
              <a:buNone/>
            </a:pPr>
            <a:r>
              <a:rPr lang="en"/>
              <a:t>Claude is the </a:t>
            </a:r>
            <a:r>
              <a:rPr lang="en">
                <a:latin typeface="Lora SemiBold"/>
                <a:ea typeface="Lora SemiBold"/>
                <a:cs typeface="Lora SemiBold"/>
                <a:sym typeface="Lora SemiBold"/>
              </a:rPr>
              <a:t>AI for problem solvers.</a:t>
            </a:r>
            <a:endParaRPr/>
          </a:p>
          <a:p>
            <a:pPr marL="0" lvl="0" indent="0" algn="l" rtl="0">
              <a:spcBef>
                <a:spcPts val="0"/>
              </a:spcBef>
              <a:spcAft>
                <a:spcPts val="0"/>
              </a:spcAft>
              <a:buNone/>
            </a:pPr>
            <a:endParaRPr/>
          </a:p>
        </p:txBody>
      </p:sp>
      <p:sp>
        <p:nvSpPr>
          <p:cNvPr id="435" name="Google Shape;435;p55"/>
          <p:cNvSpPr txBox="1">
            <a:spLocks noGrp="1"/>
          </p:cNvSpPr>
          <p:nvPr>
            <p:ph type="subTitle" idx="1"/>
          </p:nvPr>
        </p:nvSpPr>
        <p:spPr>
          <a:xfrm>
            <a:off x="455775" y="966700"/>
            <a:ext cx="3705000" cy="23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opportunity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body" idx="1"/>
          </p:nvPr>
        </p:nvSpPr>
        <p:spPr>
          <a:xfrm>
            <a:off x="455775" y="2751550"/>
            <a:ext cx="1934700" cy="1593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b="1"/>
              <a:t>CBC Sign-up</a:t>
            </a:r>
            <a:endParaRPr sz="1200"/>
          </a:p>
          <a:p>
            <a:pPr marL="279400" lvl="0" indent="-196850" algn="l" rtl="0">
              <a:lnSpc>
                <a:spcPct val="100000"/>
              </a:lnSpc>
              <a:spcBef>
                <a:spcPts val="1000"/>
              </a:spcBef>
              <a:spcAft>
                <a:spcPts val="0"/>
              </a:spcAft>
              <a:buClr>
                <a:schemeClr val="dk1"/>
              </a:buClr>
              <a:buSzPts val="900"/>
              <a:buChar char="●"/>
            </a:pPr>
            <a:r>
              <a:rPr lang="en" sz="900"/>
              <a:t>Sign up today to become an official member of the Claude Builder Club</a:t>
            </a:r>
            <a:endParaRPr sz="900"/>
          </a:p>
          <a:p>
            <a:pPr marL="279400" lvl="0" indent="-196850" algn="l" rtl="0">
              <a:lnSpc>
                <a:spcPct val="100000"/>
              </a:lnSpc>
              <a:spcBef>
                <a:spcPts val="1000"/>
              </a:spcBef>
              <a:spcAft>
                <a:spcPts val="0"/>
              </a:spcAft>
              <a:buClr>
                <a:schemeClr val="dk1"/>
              </a:buClr>
              <a:buSzPts val="900"/>
              <a:buChar char="●"/>
            </a:pPr>
            <a:r>
              <a:rPr lang="en" sz="900"/>
              <a:t>Get 6 months of Claude Pro free</a:t>
            </a:r>
            <a:endParaRPr sz="900"/>
          </a:p>
          <a:p>
            <a:pPr marL="279400" lvl="0" indent="-196850" algn="l" rtl="0">
              <a:lnSpc>
                <a:spcPct val="100000"/>
              </a:lnSpc>
              <a:spcBef>
                <a:spcPts val="1000"/>
              </a:spcBef>
              <a:spcAft>
                <a:spcPts val="1000"/>
              </a:spcAft>
              <a:buClr>
                <a:schemeClr val="dk1"/>
              </a:buClr>
              <a:buSzPts val="900"/>
              <a:buChar char="●"/>
            </a:pPr>
            <a:r>
              <a:rPr lang="en" sz="900"/>
              <a:t>Join member-exclusive events</a:t>
            </a:r>
            <a:endParaRPr sz="900"/>
          </a:p>
        </p:txBody>
      </p:sp>
      <p:sp>
        <p:nvSpPr>
          <p:cNvPr id="363" name="Google Shape;363;p44"/>
          <p:cNvSpPr txBox="1">
            <a:spLocks noGrp="1"/>
          </p:cNvSpPr>
          <p:nvPr>
            <p:ph type="body" idx="2"/>
          </p:nvPr>
        </p:nvSpPr>
        <p:spPr>
          <a:xfrm>
            <a:off x="2555275" y="2751550"/>
            <a:ext cx="1934700" cy="1593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b="1"/>
              <a:t>CBC Check-in</a:t>
            </a:r>
            <a:endParaRPr sz="1200"/>
          </a:p>
          <a:p>
            <a:pPr marL="279400" lvl="0" indent="-196850" algn="l" rtl="0">
              <a:lnSpc>
                <a:spcPct val="100000"/>
              </a:lnSpc>
              <a:spcBef>
                <a:spcPts val="1000"/>
              </a:spcBef>
              <a:spcAft>
                <a:spcPts val="0"/>
              </a:spcAft>
              <a:buClr>
                <a:schemeClr val="dk1"/>
              </a:buClr>
              <a:buSzPts val="900"/>
              <a:buChar char="●"/>
            </a:pPr>
            <a:r>
              <a:rPr lang="en" sz="900"/>
              <a:t>Check in at CBC events</a:t>
            </a:r>
            <a:endParaRPr sz="900"/>
          </a:p>
          <a:p>
            <a:pPr marL="279400" lvl="0" indent="-196850" algn="l" rtl="0">
              <a:lnSpc>
                <a:spcPct val="100000"/>
              </a:lnSpc>
              <a:spcBef>
                <a:spcPts val="1000"/>
              </a:spcBef>
              <a:spcAft>
                <a:spcPts val="0"/>
              </a:spcAft>
              <a:buClr>
                <a:schemeClr val="dk1"/>
              </a:buClr>
              <a:buSzPts val="900"/>
              <a:buChar char="●"/>
            </a:pPr>
            <a:r>
              <a:rPr lang="en" sz="900"/>
              <a:t>Receive $50 in Claude API credits (one-time offer)*</a:t>
            </a:r>
            <a:endParaRPr sz="900"/>
          </a:p>
          <a:p>
            <a:pPr marL="0" lvl="0" indent="0" algn="l" rtl="0">
              <a:lnSpc>
                <a:spcPct val="100000"/>
              </a:lnSpc>
              <a:spcBef>
                <a:spcPts val="1000"/>
              </a:spcBef>
              <a:spcAft>
                <a:spcPts val="1000"/>
              </a:spcAft>
              <a:buNone/>
            </a:pPr>
            <a:endParaRPr sz="900"/>
          </a:p>
        </p:txBody>
      </p:sp>
      <p:sp>
        <p:nvSpPr>
          <p:cNvPr id="364" name="Google Shape;364;p44"/>
          <p:cNvSpPr txBox="1">
            <a:spLocks noGrp="1"/>
          </p:cNvSpPr>
          <p:nvPr>
            <p:ph type="title"/>
          </p:nvPr>
        </p:nvSpPr>
        <p:spPr>
          <a:xfrm>
            <a:off x="456900" y="19164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Join the Claude Builder Club</a:t>
            </a:r>
            <a:endParaRPr/>
          </a:p>
          <a:p>
            <a:pPr marL="0" lvl="0" indent="0" algn="ctr" rtl="0">
              <a:lnSpc>
                <a:spcPct val="100000"/>
              </a:lnSpc>
              <a:spcBef>
                <a:spcPts val="1300"/>
              </a:spcBef>
              <a:spcAft>
                <a:spcPts val="0"/>
              </a:spcAft>
              <a:buNone/>
            </a:pPr>
            <a:r>
              <a:rPr lang="en" sz="1100">
                <a:latin typeface="Lora"/>
                <a:ea typeface="Lora"/>
                <a:cs typeface="Lora"/>
                <a:sym typeface="Lora"/>
              </a:rPr>
              <a:t>CBC is run by the Cambridge University AI Builder Club (CUABC).</a:t>
            </a:r>
            <a:endParaRPr sz="1100">
              <a:latin typeface="Lora"/>
              <a:ea typeface="Lora"/>
              <a:cs typeface="Lora"/>
              <a:sym typeface="Lora"/>
            </a:endParaRPr>
          </a:p>
          <a:p>
            <a:pPr marL="0" lvl="0" indent="0" algn="ctr" rtl="0">
              <a:lnSpc>
                <a:spcPct val="100000"/>
              </a:lnSpc>
              <a:spcBef>
                <a:spcPts val="1000"/>
              </a:spcBef>
              <a:spcAft>
                <a:spcPts val="1000"/>
              </a:spcAft>
              <a:buNone/>
            </a:pPr>
            <a:r>
              <a:rPr lang="en" sz="1100">
                <a:latin typeface="Lora"/>
                <a:ea typeface="Lora"/>
                <a:cs typeface="Lora"/>
                <a:sym typeface="Lora"/>
              </a:rPr>
              <a:t>To receive benefits and event notifications, you'll need to sign up for both the society and CBC using the QR codes below.</a:t>
            </a:r>
            <a:endParaRPr sz="1100">
              <a:latin typeface="Lora"/>
              <a:ea typeface="Lora"/>
              <a:cs typeface="Lora"/>
              <a:sym typeface="Lora"/>
            </a:endParaRPr>
          </a:p>
        </p:txBody>
      </p:sp>
      <p:sp>
        <p:nvSpPr>
          <p:cNvPr id="365" name="Google Shape;365;p4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a:p>
        </p:txBody>
      </p:sp>
      <p:sp>
        <p:nvSpPr>
          <p:cNvPr id="366" name="Google Shape;366;p44"/>
          <p:cNvSpPr txBox="1">
            <a:spLocks noGrp="1"/>
          </p:cNvSpPr>
          <p:nvPr>
            <p:ph type="body" idx="6"/>
          </p:nvPr>
        </p:nvSpPr>
        <p:spPr>
          <a:xfrm>
            <a:off x="4677769" y="2746969"/>
            <a:ext cx="1910100" cy="1593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b="1"/>
              <a:t>CUABC Sign-up</a:t>
            </a:r>
            <a:endParaRPr sz="1200"/>
          </a:p>
          <a:p>
            <a:pPr marL="279400" lvl="0" indent="-196850" algn="l" rtl="0">
              <a:lnSpc>
                <a:spcPct val="100000"/>
              </a:lnSpc>
              <a:spcBef>
                <a:spcPts val="1000"/>
              </a:spcBef>
              <a:spcAft>
                <a:spcPts val="0"/>
              </a:spcAft>
              <a:buClr>
                <a:schemeClr val="dk1"/>
              </a:buClr>
              <a:buSzPts val="900"/>
              <a:buChar char="●"/>
            </a:pPr>
            <a:r>
              <a:rPr lang="en" sz="900"/>
              <a:t>Sign up today to join CUABC and access community events, workshops, and learning opportunities</a:t>
            </a:r>
            <a:endParaRPr sz="900"/>
          </a:p>
          <a:p>
            <a:pPr marL="279400" lvl="0" indent="-196850" algn="l" rtl="0">
              <a:lnSpc>
                <a:spcPct val="100000"/>
              </a:lnSpc>
              <a:spcBef>
                <a:spcPts val="1000"/>
              </a:spcBef>
              <a:spcAft>
                <a:spcPts val="1000"/>
              </a:spcAft>
              <a:buClr>
                <a:schemeClr val="dk1"/>
              </a:buClr>
              <a:buSzPts val="900"/>
              <a:buChar char="●"/>
            </a:pPr>
            <a:r>
              <a:rPr lang="en" sz="900"/>
              <a:t>Sign up and join our Discord channel for event updates and announcements</a:t>
            </a:r>
            <a:endParaRPr sz="900"/>
          </a:p>
        </p:txBody>
      </p:sp>
      <p:sp>
        <p:nvSpPr>
          <p:cNvPr id="367" name="Google Shape;367;p44"/>
          <p:cNvSpPr txBox="1">
            <a:spLocks noGrp="1"/>
          </p:cNvSpPr>
          <p:nvPr>
            <p:ph type="body" idx="8"/>
          </p:nvPr>
        </p:nvSpPr>
        <p:spPr>
          <a:xfrm>
            <a:off x="6752950" y="2751550"/>
            <a:ext cx="1934700" cy="1593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b="1"/>
              <a:t>CUABC Instagram</a:t>
            </a:r>
            <a:endParaRPr sz="1200"/>
          </a:p>
          <a:p>
            <a:pPr marL="279400" lvl="0" indent="-196850" algn="l" rtl="0">
              <a:lnSpc>
                <a:spcPct val="100000"/>
              </a:lnSpc>
              <a:spcBef>
                <a:spcPts val="1000"/>
              </a:spcBef>
              <a:spcAft>
                <a:spcPts val="0"/>
              </a:spcAft>
              <a:buClr>
                <a:schemeClr val="dk1"/>
              </a:buClr>
              <a:buSzPts val="900"/>
              <a:buChar char="●"/>
            </a:pPr>
            <a:r>
              <a:rPr lang="en" sz="900"/>
              <a:t>Follow us on Instagram to stay informed about CBC events and news</a:t>
            </a:r>
            <a:endParaRPr sz="900"/>
          </a:p>
          <a:p>
            <a:pPr marL="279400" lvl="0" indent="0" algn="l" rtl="0">
              <a:lnSpc>
                <a:spcPct val="100000"/>
              </a:lnSpc>
              <a:spcBef>
                <a:spcPts val="1000"/>
              </a:spcBef>
              <a:spcAft>
                <a:spcPts val="1000"/>
              </a:spcAft>
              <a:buNone/>
            </a:pPr>
            <a:endParaRPr sz="900"/>
          </a:p>
        </p:txBody>
      </p:sp>
      <p:pic>
        <p:nvPicPr>
          <p:cNvPr id="368" name="Google Shape;368;p44" title="adobe-express-qr-code.png"/>
          <p:cNvPicPr preferRelativeResize="0"/>
          <p:nvPr/>
        </p:nvPicPr>
        <p:blipFill>
          <a:blip r:embed="rId3">
            <a:alphaModFix/>
          </a:blip>
          <a:stretch>
            <a:fillRect/>
          </a:stretch>
        </p:blipFill>
        <p:spPr>
          <a:xfrm>
            <a:off x="872550" y="1432296"/>
            <a:ext cx="1101125" cy="1101125"/>
          </a:xfrm>
          <a:prstGeom prst="rect">
            <a:avLst/>
          </a:prstGeom>
          <a:noFill/>
          <a:ln>
            <a:noFill/>
          </a:ln>
        </p:spPr>
      </p:pic>
      <p:pic>
        <p:nvPicPr>
          <p:cNvPr id="369" name="Google Shape;369;p44" title="adobe-express-qr-code (1).png"/>
          <p:cNvPicPr preferRelativeResize="0"/>
          <p:nvPr/>
        </p:nvPicPr>
        <p:blipFill>
          <a:blip r:embed="rId4">
            <a:alphaModFix/>
          </a:blip>
          <a:stretch>
            <a:fillRect/>
          </a:stretch>
        </p:blipFill>
        <p:spPr>
          <a:xfrm>
            <a:off x="2977400" y="1432300"/>
            <a:ext cx="1101125" cy="1101125"/>
          </a:xfrm>
          <a:prstGeom prst="rect">
            <a:avLst/>
          </a:prstGeom>
          <a:noFill/>
          <a:ln>
            <a:noFill/>
          </a:ln>
        </p:spPr>
      </p:pic>
      <p:pic>
        <p:nvPicPr>
          <p:cNvPr id="370" name="Google Shape;370;p44" title="adobe-express-qr-code (2).png"/>
          <p:cNvPicPr preferRelativeResize="0"/>
          <p:nvPr/>
        </p:nvPicPr>
        <p:blipFill>
          <a:blip r:embed="rId5">
            <a:alphaModFix/>
          </a:blip>
          <a:stretch>
            <a:fillRect/>
          </a:stretch>
        </p:blipFill>
        <p:spPr>
          <a:xfrm>
            <a:off x="5084925" y="1432300"/>
            <a:ext cx="1101125" cy="1101125"/>
          </a:xfrm>
          <a:prstGeom prst="rect">
            <a:avLst/>
          </a:prstGeom>
          <a:noFill/>
          <a:ln>
            <a:noFill/>
          </a:ln>
        </p:spPr>
      </p:pic>
      <p:pic>
        <p:nvPicPr>
          <p:cNvPr id="371" name="Google Shape;371;p44" title="adobe-express-qr-code (3).png"/>
          <p:cNvPicPr preferRelativeResize="0"/>
          <p:nvPr/>
        </p:nvPicPr>
        <p:blipFill>
          <a:blip r:embed="rId6">
            <a:alphaModFix/>
          </a:blip>
          <a:stretch>
            <a:fillRect/>
          </a:stretch>
        </p:blipFill>
        <p:spPr>
          <a:xfrm>
            <a:off x="7192475" y="1432300"/>
            <a:ext cx="1101125" cy="110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9"/>
        <p:cNvGrpSpPr/>
        <p:nvPr/>
      </p:nvGrpSpPr>
      <p:grpSpPr>
        <a:xfrm>
          <a:off x="0" y="0"/>
          <a:ext cx="0" cy="0"/>
          <a:chOff x="0" y="0"/>
          <a:chExt cx="0" cy="0"/>
        </a:xfrm>
      </p:grpSpPr>
      <p:sp>
        <p:nvSpPr>
          <p:cNvPr id="460" name="Google Shape;460;p58"/>
          <p:cNvSpPr txBox="1">
            <a:spLocks noGrp="1"/>
          </p:cNvSpPr>
          <p:nvPr>
            <p:ph type="ctrTitle"/>
          </p:nvPr>
        </p:nvSpPr>
        <p:spPr>
          <a:xfrm>
            <a:off x="455775" y="1776997"/>
            <a:ext cx="64023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What is MCP?</a:t>
            </a:r>
            <a:endParaRPr dirty="0"/>
          </a:p>
        </p:txBody>
      </p:sp>
      <p:sp>
        <p:nvSpPr>
          <p:cNvPr id="461" name="Google Shape;461;p58"/>
          <p:cNvSpPr txBox="1">
            <a:spLocks noGrp="1"/>
          </p:cNvSpPr>
          <p:nvPr>
            <p:ph type="subTitle" idx="1"/>
          </p:nvPr>
        </p:nvSpPr>
        <p:spPr>
          <a:xfrm>
            <a:off x="474091" y="1314597"/>
            <a:ext cx="4817755"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Claude Builder Club – Model Context Protocol Workshop</a:t>
            </a:r>
            <a:endParaRPr dirty="0"/>
          </a:p>
        </p:txBody>
      </p:sp>
      <p:sp>
        <p:nvSpPr>
          <p:cNvPr id="462" name="Google Shape;462;p5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9F5"/>
        </a:solidFill>
        <a:effectLst/>
      </p:bgPr>
    </p:bg>
    <p:spTree>
      <p:nvGrpSpPr>
        <p:cNvPr id="1" name="Shape 474"/>
        <p:cNvGrpSpPr/>
        <p:nvPr/>
      </p:nvGrpSpPr>
      <p:grpSpPr>
        <a:xfrm>
          <a:off x="0" y="0"/>
          <a:ext cx="0" cy="0"/>
          <a:chOff x="0" y="0"/>
          <a:chExt cx="0" cy="0"/>
        </a:xfrm>
      </p:grpSpPr>
      <p:sp>
        <p:nvSpPr>
          <p:cNvPr id="475" name="Google Shape;475;p6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9</a:t>
            </a:fld>
            <a:endParaRPr/>
          </a:p>
        </p:txBody>
      </p:sp>
      <p:sp>
        <p:nvSpPr>
          <p:cNvPr id="476" name="Google Shape;476;p60"/>
          <p:cNvSpPr txBox="1">
            <a:spLocks noGrp="1"/>
          </p:cNvSpPr>
          <p:nvPr>
            <p:ph type="title"/>
          </p:nvPr>
        </p:nvSpPr>
        <p:spPr>
          <a:xfrm>
            <a:off x="455765" y="512177"/>
            <a:ext cx="7926900" cy="786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US" sz="2437" dirty="0"/>
              <a:t>Model Context Protocol</a:t>
            </a:r>
            <a:endParaRPr sz="2437" dirty="0"/>
          </a:p>
          <a:p>
            <a:pPr marL="0" lvl="0" indent="0" algn="l" rtl="0">
              <a:spcBef>
                <a:spcPts val="0"/>
              </a:spcBef>
              <a:spcAft>
                <a:spcPts val="0"/>
              </a:spcAft>
              <a:buNone/>
            </a:pPr>
            <a:endParaRPr sz="1737" dirty="0"/>
          </a:p>
          <a:p>
            <a:pPr marL="0" lvl="0" indent="0" algn="l" rtl="0">
              <a:spcBef>
                <a:spcPts val="0"/>
              </a:spcBef>
              <a:spcAft>
                <a:spcPts val="0"/>
              </a:spcAft>
              <a:buNone/>
            </a:pPr>
            <a:endParaRPr sz="1737" dirty="0"/>
          </a:p>
        </p:txBody>
      </p:sp>
      <p:sp>
        <p:nvSpPr>
          <p:cNvPr id="477" name="Google Shape;477;p60"/>
          <p:cNvSpPr txBox="1">
            <a:spLocks noGrp="1"/>
          </p:cNvSpPr>
          <p:nvPr>
            <p:ph type="body" idx="1"/>
          </p:nvPr>
        </p:nvSpPr>
        <p:spPr>
          <a:xfrm>
            <a:off x="432917" y="1204844"/>
            <a:ext cx="3562810" cy="1002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GB" b="1" dirty="0"/>
              <a:t>The Problem MCP Solves</a:t>
            </a:r>
            <a:r>
              <a:rPr lang="en-GB" b="1" dirty="0">
                <a:solidFill>
                  <a:schemeClr val="dk1"/>
                </a:solidFill>
              </a:rPr>
              <a:t>:</a:t>
            </a:r>
            <a:endParaRPr lang="en-GB" dirty="0"/>
          </a:p>
          <a:p>
            <a:pPr marL="61683" lvl="0" indent="0" algn="l" rtl="0">
              <a:lnSpc>
                <a:spcPct val="120000"/>
              </a:lnSpc>
              <a:spcBef>
                <a:spcPts val="724"/>
              </a:spcBef>
              <a:spcAft>
                <a:spcPts val="724"/>
              </a:spcAft>
              <a:buClr>
                <a:schemeClr val="dk2"/>
              </a:buClr>
              <a:buSzPts val="1200"/>
              <a:buNone/>
            </a:pPr>
            <a:r>
              <a:rPr lang="en-GB" sz="1200" dirty="0"/>
              <a:t>AI assistants were isolated from data - trapped behind information silos and legacy systems, with every new data source requiring its own custom implementation, making truly connected systems difficult to scale.</a:t>
            </a:r>
            <a:endParaRPr lang="en-GB" sz="1158" dirty="0">
              <a:highlight>
                <a:srgbClr val="FFFF00"/>
              </a:highlight>
            </a:endParaRPr>
          </a:p>
        </p:txBody>
      </p:sp>
      <p:sp>
        <p:nvSpPr>
          <p:cNvPr id="479" name="Google Shape;479;p60"/>
          <p:cNvSpPr txBox="1">
            <a:spLocks noGrp="1"/>
          </p:cNvSpPr>
          <p:nvPr>
            <p:ph type="body" idx="1"/>
          </p:nvPr>
        </p:nvSpPr>
        <p:spPr>
          <a:xfrm>
            <a:off x="432917" y="2935757"/>
            <a:ext cx="3562809" cy="1002900"/>
          </a:xfrm>
          <a:prstGeom prst="rect">
            <a:avLst/>
          </a:prstGeom>
        </p:spPr>
        <p:txBody>
          <a:bodyPr spcFirstLastPara="1" wrap="square" lIns="66175" tIns="66175" rIns="66175" bIns="66175" anchor="t" anchorCtr="0">
            <a:noAutofit/>
          </a:bodyPr>
          <a:lstStyle/>
          <a:p>
            <a:pPr marL="0" lvl="0" indent="0" algn="l" rtl="0">
              <a:spcBef>
                <a:spcPts val="0"/>
              </a:spcBef>
              <a:spcAft>
                <a:spcPts val="0"/>
              </a:spcAft>
              <a:buNone/>
            </a:pPr>
            <a:r>
              <a:rPr lang="en-GB" b="1" dirty="0"/>
              <a:t>Simple Analogy</a:t>
            </a:r>
            <a:r>
              <a:rPr lang="en-GB" b="1" dirty="0">
                <a:solidFill>
                  <a:schemeClr val="dk1"/>
                </a:solidFill>
              </a:rPr>
              <a:t>:</a:t>
            </a:r>
            <a:endParaRPr lang="en-GB" dirty="0"/>
          </a:p>
          <a:p>
            <a:pPr marL="61683" lvl="0" indent="0" algn="l" rtl="0">
              <a:lnSpc>
                <a:spcPct val="120000"/>
              </a:lnSpc>
              <a:spcBef>
                <a:spcPts val="724"/>
              </a:spcBef>
              <a:spcAft>
                <a:spcPts val="724"/>
              </a:spcAft>
              <a:buClr>
                <a:schemeClr val="dk2"/>
              </a:buClr>
              <a:buSzPts val="1200"/>
              <a:buNone/>
            </a:pPr>
            <a:r>
              <a:rPr lang="en-GB" sz="1200" dirty="0"/>
              <a:t>MCP is like a USB-C port for AI applications - just as USB-C provides a standardized way to connect devices to various peripherals, MCP provides a standardized way to connect AI models to different data sources and tools.</a:t>
            </a:r>
            <a:endParaRPr lang="en-GB" sz="1158" dirty="0">
              <a:highlight>
                <a:srgbClr val="FFFF00"/>
              </a:highlight>
            </a:endParaRPr>
          </a:p>
        </p:txBody>
      </p:sp>
      <p:pic>
        <p:nvPicPr>
          <p:cNvPr id="2" name="Picture 1">
            <a:extLst>
              <a:ext uri="{FF2B5EF4-FFF2-40B4-BE49-F238E27FC236}">
                <a16:creationId xmlns:a16="http://schemas.microsoft.com/office/drawing/2014/main" id="{4B6ED8DF-7CE0-AAC6-AD0F-F2FDC59AD2B1}"/>
              </a:ext>
            </a:extLst>
          </p:cNvPr>
          <p:cNvPicPr>
            <a:picLocks noChangeAspect="1"/>
          </p:cNvPicPr>
          <p:nvPr/>
        </p:nvPicPr>
        <p:blipFill>
          <a:blip r:embed="rId3"/>
          <a:stretch>
            <a:fillRect/>
          </a:stretch>
        </p:blipFill>
        <p:spPr>
          <a:xfrm>
            <a:off x="3995727" y="905627"/>
            <a:ext cx="4260998" cy="3725696"/>
          </a:xfrm>
          <a:prstGeom prst="rect">
            <a:avLst/>
          </a:prstGeom>
        </p:spPr>
      </p:pic>
    </p:spTree>
  </p:cSld>
  <p:clrMapOvr>
    <a:masterClrMapping/>
  </p:clrMapOvr>
</p:sld>
</file>

<file path=ppt/theme/theme1.xml><?xml version="1.0" encoding="utf-8"?>
<a:theme xmlns:a="http://schemas.openxmlformats.org/drawingml/2006/main" name="Anthropic Slide Template">
  <a:themeElements>
    <a:clrScheme name="Simple Light">
      <a:dk1>
        <a:srgbClr val="141413"/>
      </a:dk1>
      <a:lt1>
        <a:srgbClr val="FAF9F5"/>
      </a:lt1>
      <a:dk2>
        <a:srgbClr val="B0AEA5"/>
      </a:dk2>
      <a:lt2>
        <a:srgbClr val="E8E6DC"/>
      </a:lt2>
      <a:accent1>
        <a:srgbClr val="D97757"/>
      </a:accent1>
      <a:accent2>
        <a:srgbClr val="6A9BCC"/>
      </a:accent2>
      <a:accent3>
        <a:srgbClr val="788C5D"/>
      </a:accent3>
      <a:accent4>
        <a:srgbClr val="EBCECE"/>
      </a:accent4>
      <a:accent5>
        <a:srgbClr val="CBCADB"/>
      </a:accent5>
      <a:accent6>
        <a:srgbClr val="BCD1CA"/>
      </a:accent6>
      <a:hlink>
        <a:srgbClr val="1414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ver Pages">
  <a:themeElements>
    <a:clrScheme name="Cover Pages">
      <a:dk1>
        <a:srgbClr val="000000"/>
      </a:dk1>
      <a:lt1>
        <a:srgbClr val="FFFFFF"/>
      </a:lt1>
      <a:dk2>
        <a:srgbClr val="A7A7A7"/>
      </a:dk2>
      <a:lt2>
        <a:srgbClr val="535353"/>
      </a:lt2>
      <a:accent1>
        <a:srgbClr val="FFDA00"/>
      </a:accent1>
      <a:accent2>
        <a:srgbClr val="EE1F37"/>
      </a:accent2>
      <a:accent3>
        <a:srgbClr val="45002B"/>
      </a:accent3>
      <a:accent4>
        <a:srgbClr val="81D3F7"/>
      </a:accent4>
      <a:accent5>
        <a:srgbClr val="0081A0"/>
      </a:accent5>
      <a:accent6>
        <a:srgbClr val="00164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736</Words>
  <Application>Microsoft Macintosh PowerPoint</Application>
  <PresentationFormat>On-screen Show (16:9)</PresentationFormat>
  <Paragraphs>74</Paragraphs>
  <Slides>14</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Poppins SemiBold</vt:lpstr>
      <vt:lpstr>Lora</vt:lpstr>
      <vt:lpstr>Times</vt:lpstr>
      <vt:lpstr>Helvetica Neue</vt:lpstr>
      <vt:lpstr>Montserrat Medium</vt:lpstr>
      <vt:lpstr>Montserrat</vt:lpstr>
      <vt:lpstr>Lora Medium</vt:lpstr>
      <vt:lpstr>Arial</vt:lpstr>
      <vt:lpstr>Poppins Medium</vt:lpstr>
      <vt:lpstr>Lora SemiBold</vt:lpstr>
      <vt:lpstr>Poppins</vt:lpstr>
      <vt:lpstr>Anthropic Slide Template</vt:lpstr>
      <vt:lpstr>2_Cover Pages</vt:lpstr>
      <vt:lpstr>PowerPoint Presentation</vt:lpstr>
      <vt:lpstr>Table of contents</vt:lpstr>
      <vt:lpstr>We founded Anthropic because we believe the impact of AI might be comparable to that of the industrial and scientific revolutions, but we aren’t confident it will go well. And we also believe this level of impact could start to arrive soon – perhaps in the coming decade."</vt:lpstr>
      <vt:lpstr>PowerPoint Presentation</vt:lpstr>
      <vt:lpstr>Where others promise easy answers, Claude provides the cognitive power to take on harder problems.  Claude is the AI for problem solvers. </vt:lpstr>
      <vt:lpstr>PowerPoint Presentation</vt:lpstr>
      <vt:lpstr>Join the Claude Builder Club CBC is run by the Cambridge University AI Builder Club (CUABC). To receive benefits and event notifications, you'll need to sign up for both the society and CBC using the QR codes below.</vt:lpstr>
      <vt:lpstr>What is MCP?</vt:lpstr>
      <vt:lpstr>Model Context Protocol  </vt:lpstr>
      <vt:lpstr>What is MCP? The Model Context Protocol (MCP) is an open standard that allows large language models (LLMs) to communicate with external data, tools, and applications. It acts as a standardised interface, enabling AI agents to access resources like databases, search engines, and local files, so they can perform tasks beyond their initial training data. </vt:lpstr>
      <vt:lpstr>MCP Architecture   </vt:lpstr>
      <vt:lpstr>Hands-on Session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Andrew Choi</cp:lastModifiedBy>
  <cp:revision>4</cp:revision>
  <dcterms:modified xsi:type="dcterms:W3CDTF">2025-11-07T01:51:16Z</dcterms:modified>
</cp:coreProperties>
</file>